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87"/>
  </p:notesMasterIdLst>
  <p:handoutMasterIdLst>
    <p:handoutMasterId r:id="rId88"/>
  </p:handoutMasterIdLst>
  <p:sldIdLst>
    <p:sldId id="556" r:id="rId65"/>
    <p:sldId id="577" r:id="rId66"/>
    <p:sldId id="560" r:id="rId67"/>
    <p:sldId id="578" r:id="rId68"/>
    <p:sldId id="562" r:id="rId69"/>
    <p:sldId id="566" r:id="rId70"/>
    <p:sldId id="563" r:id="rId71"/>
    <p:sldId id="567" r:id="rId72"/>
    <p:sldId id="564" r:id="rId73"/>
    <p:sldId id="568" r:id="rId74"/>
    <p:sldId id="565" r:id="rId75"/>
    <p:sldId id="569" r:id="rId76"/>
    <p:sldId id="579" r:id="rId77"/>
    <p:sldId id="580" r:id="rId78"/>
    <p:sldId id="572" r:id="rId79"/>
    <p:sldId id="573" r:id="rId80"/>
    <p:sldId id="574" r:id="rId81"/>
    <p:sldId id="575" r:id="rId82"/>
    <p:sldId id="576" r:id="rId83"/>
    <p:sldId id="582" r:id="rId84"/>
    <p:sldId id="581" r:id="rId85"/>
    <p:sldId id="555" r:id="rId86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slide" Target="slides/slide20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90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852F-50E8-43FC-A382-73F8929B6FA5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BB59D9-E1A9-499E-8D56-53F81EA6A0A5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F124C3-A52E-4394-9A0F-C9320DC221E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2607-D240-4C92-9F4B-07A0A1286434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EBDB43-3EF6-47E3-950C-2FA3B111A90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5FADBB-98F1-4DEE-9B7D-5747D377BBD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BA287F-E22C-4C86-A60D-7530446FC66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229269-A48B-4CA2-A66E-7C1C9490600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E11CFB-E3B6-4AE2-9014-FBD9B2F0BA4A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C1E24B-BE9B-4519-BC98-1DBE59FCCFB6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DB575F-A6BF-4E78-8740-15F9604060F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AD425C-50E6-49FC-BA2E-13556D81155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2BC760-307B-4B2F-9AB0-CAE0F08C14C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8E8101-4194-4136-ACC7-846BD0005D2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8CEC-268B-41BD-94AE-DC6115FEB373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07CCA5-1855-4DC1-9F4D-6FFCB83C257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19497-9C4C-4FC8-AF19-E5606F3E5C0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FBB4CD7-9486-4785-89A6-7B960BA7D49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E8C243C-1477-46F5-8682-CC3B8D21D41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AC6B293-9FE1-41C4-9C4D-E7D6FFD6400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4ED63AD-3FFB-4A01-8E86-4D6D2CE7CE2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349D12C-ACF7-4217-99D7-88ED46709B17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D54C341-4D5D-4220-928F-11925CC4FDE8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EF48DEE-660C-489E-8BAC-AB104A385FC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434041C-C223-4F90-B2C0-2005CD25900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FCB2-1628-46DE-995A-082151A4A7F2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B088299-1DD2-43D6-A5F4-224FEEEDB2F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8D6E673-47A1-43B5-8A70-3A7C6519A1B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689C5B1-FC3B-4AA6-B92B-95A98D99ACA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3C07B2C-84C4-47BC-889D-24B505306CF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065837B-4961-44CB-B7AF-9333A66625F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5C207E8-2611-44ED-932E-CC486504545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FEC139F-AA59-4D47-9AF3-8B1847DDD40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42BEB49-4749-486C-B555-C735F2FA907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4BD4D55-85C6-40D6-8698-81101A84C3F5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A5203DD-AA18-486C-A869-4D27D21F37B2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1DCA-AC18-4DF2-874B-4B7BEF87CF3C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EC241A0-3FCE-40C0-965D-7198C42C2163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4E9DD8E-E3CE-4669-98B8-A95268F523A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1CC190E-C3BE-43C1-9C19-D2D28A2D839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33E5F50-AF4E-41D9-B43B-E19B186D311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5A411C9-7819-4D49-A885-1D28525ADEF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76C22E1-1C7E-4C12-91D3-2F95B1F21650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3281C3-270F-4092-A162-7D81009CCAEA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0ADDB3E-97B7-4F98-833E-BE164E03C3A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5DD7AC-D133-4DF6-B3A3-51FD79607B6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9B490F9-48DC-4A95-B142-80389B1F7E6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DE03-96B1-4AEC-AB1F-F7548DD17CEE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A392BC5-FAC5-44CE-945E-97EAE2E50ACE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5589923-EE67-4451-AD1D-BA4B356E016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E47CA7-CE87-4CBA-8CBA-D5B68DF52F1A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314713-21FA-43D4-A7AA-47CFE3322453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12CCAEA-820F-42ED-B3E0-FC5D07A1357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E2E0558-0F4C-423D-8158-8AD3460AA54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E0D6-CB6E-4BA3-BBAD-89A7B4ABBF5F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F943-72EB-454F-A632-8061637E379D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FDD6-552D-45DF-8557-2F9995CEBBF4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B057-AFDD-425A-9479-97C8D639A9EB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09065-8FEA-4BA6-80A1-F6F3D1B7B7E2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264B-8FE6-4BE9-927A-7794C8334D68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06886D-5CC0-4639-8DA1-1416C8BB573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34BCCBA-B84C-4C57-8D00-5408631889A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B18A0E-9212-438C-975A-7EEC2AE3C7E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36B74DD-D85F-4507-B933-331E0D4968CF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3365838-A7C8-45F0-9156-927864029D7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3FB0609-6518-4E51-B15F-0667FD55FA56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14E1B6A-1A9D-483F-B87C-593C6BA94C62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3D4F1AC-B559-41E8-9445-B6831A82430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AC00857-FF1A-4D50-83E4-D6A929032956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BAF3E-4366-4168-A95F-733726EBFBB8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6AE2EA-8F5E-4D6B-B05D-A3EE7FEA4158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4CB4A43-5AF7-436B-88DF-0C90408B53B3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C1FD87E-BF56-4245-B68F-35A0BFFA428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2C75DA3-3788-43FD-8E4B-290C497CFDE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D5B9E4-9633-4020-A700-7EFEEF7BD9AA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39DE76-0751-44A6-8A08-F1BB32EFF750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FE46591-4507-4657-A1D4-90EB0535739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7FE4DCF-759A-475D-9990-DDE17D3A8EF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0EEAAB2-DCB8-4000-9E5C-4D865C57BBD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138F435-DF28-4798-AAD3-6311134F2D72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3B57-DDBA-446F-89B0-D683DC58B3BB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186746-98B8-4BDD-A882-984DE99D647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89D57F6-C3B9-4F3D-BCF2-48B71C48FB7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DF7ABDD-2D5E-48C5-9C01-6E37050143B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A5BB5989-4CC2-41B3-A031-AD94DD13620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8019E60C-0996-44DA-9BEF-EFE73D3FED6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A57FEFD6-AC6D-4FD7-BAE0-206D216171B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5ED88A8D-9107-4EFE-873D-5F38CCDF16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85B4139-7D33-4246-BDAE-30F33AC6B2C5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5E092201-78B2-48C7-8714-5CC64D861C1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B334D2D-C687-4070-80C0-7FFC819E5822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8F57-A2C5-4BFE-B3D3-3B138475E172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6CF5A96F-F9E7-4052-8C5A-2EF2E106C0E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13DB0F2A-9834-4E44-8788-01100BC7B18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F72A7CF3-FE99-4AEF-9347-6CDE785CA32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1DCF779F-5BC5-431D-B970-EB6B54130AA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C8CC4A3-59BD-490B-8005-437F92A77DF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66DD305-B4F6-4061-BAD2-81FED1B2EAB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95FBC53-C66C-48CE-9F2B-7EC09E5A436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0BEDAF6-51EA-4CB4-B9CA-E09A0E8DD7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0094A62-71F3-425A-95B1-597AB295B920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952D224-A2F1-41E4-AE0D-DB80A1C6E3E5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8345-B2C8-4ED6-A7EE-1FBE42205D6A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1B73F74-D93A-45FE-AB04-5C0543D6542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DC8990A-005C-44F7-A1E3-4E275F86174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A188B98-B596-4D65-A9C0-9608933B8E1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4017566-55E9-4FAD-A305-745572194A8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1A5E90F-16CC-4AC0-8638-4FB6F1BE786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F51F116-E754-4370-AF7D-0CDF6BCEB225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ED95272-4239-4328-A244-31FD1D5BA72D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81EA36-A820-47FB-90F9-CEC5EEC8CD15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F52463C-DC8F-4588-B492-3F291D5ED8C8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15DF381-BEA6-44B9-BB27-C5B743C6A7F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809E-93E9-4546-B120-6538EA6CA324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17A743A-4BD9-4694-B38F-5E53B457EE5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1D87D6B-08C3-4253-A40C-A47CBECE258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C8BCF5E-1343-4725-A7C9-511EA2B4D325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A7C3602-D575-43C6-B1F1-8CD9556F2639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5EB2A09-1E39-44DA-98A1-5F430A29F27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C1CC308-4E56-4644-A5EF-A2C0C9A76D8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351EC4E-0398-41D6-B9C1-1929441005E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1FEF585-72CB-47EC-B0C6-43DE65A27AB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86D93E4-5121-4B79-9320-E7225E88D5C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AEC23BB-7C83-415A-A83A-3B5481A9115A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042E-2DD5-49BC-9749-5B36AF37F3F1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EAC3D4A-8D0D-4BE5-8B3A-876A3DE92FF6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AF2DCBC-FBC6-40FE-82C6-7107CDAD50A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AD94E7-4B23-4CAA-9FD7-80C43DE38D1C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BB5C66-498D-4966-9435-20291C6A4ED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657B-6132-4DDB-88E4-9988A69A5B1D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3E36B2-3F05-4A28-9F1A-1091D200DF02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284D01-E84A-4568-A3B3-C712BFD483C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2576FE25-BAF8-4929-9A17-EEBA19DBF16D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763FE8-7A47-4DF3-BB3F-0AC6A35FD9A7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A40CF5-3D6F-454B-9390-C92E03DBF6A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0B3827-633B-4370-B611-DB4F4B94609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A2440E1B-8E8F-4C1A-A584-686D64C53563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7D598FEE-3862-424F-AA5C-F7460085BFCD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C7F7530-39B7-41A2-B93E-F4A0CD736DD8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623303-C802-4435-B436-D241367AF15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7C769AB-7D67-4FB1-8807-375F61B7452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55314D0-37A8-4DF1-B8CC-2B73E8413C5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448B5-FE2D-40E6-A6D7-35F3026FC60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660CAC-CCA9-449F-9F25-CA6FF0CF731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5503AF2-9789-4E8E-9B44-46C41ABF916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493962-2705-4307-BF61-5CFD87B2761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6FF098-3F0E-4A03-8B97-647712A5A4A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17ECB91-A3E2-451F-AA03-0ED0DC1ED57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8F1271-26DE-4B94-A159-ADFF2E2E7BA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0E0C8E0-FDEA-482D-AF9B-96A776F38BB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4D28736-15E1-486B-9DE8-CF13E241E2B5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F80789B-33B7-4659-BEF9-6CE07376FA0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EBA1D3-C25D-4950-AC93-DB2FDFB2EA6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0181EA-6147-467C-A1D5-D43C7A69AEE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0F1D36-68FF-46D8-9EB0-7C0D98B0CB6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00D6FDF-9079-47E3-863E-EFD1B1EF615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B4F32A4-4306-4AD4-B307-53BC71654B3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D131C63-84D7-4DD4-93C4-53186E30780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143048C-C387-4B8A-BFF9-6BEF0EEEB59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A64E23A-B46F-4408-AD63-FFD979FD1AA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251F023-BC74-4DEE-B159-3986F34CFB6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B9758CA-B142-4517-84B2-A619A421607B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EB5FB9E-4440-45AA-AB9D-1A86586209A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85C0C09-3779-458F-A67F-F510CA5AA34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79DBCB1-770C-4D8B-9B69-B559EC7137C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A2EF43D-CB94-40A2-BBF6-8410982B8F5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9AAE23B-5EF6-47CF-86F7-8229C1C7F37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D6903AD-7EFC-4935-B288-319446E48AD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0037141-69F4-47D6-9577-E2E072C022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DE1FD0D-6E90-4B04-BC87-6EEE5CB525F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C259579-903C-4670-B84A-5D9E9E8538B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B46D6BB-2173-408E-8611-17130C35CE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2007009-F57F-45A3-A24F-4AFB78AE82A0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E9E5BBA-9A66-48A2-BC43-AFECB390DCE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7500ED8-C4D8-4170-9B9E-CF61DE4DF11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92E443D-89D7-4889-A068-80B9098FAE1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ADF37C9-010F-45B1-B643-5FB9B818FD4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4B00655-B5D5-497C-A6FB-3E5459E4E18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924ACE6-7B10-4239-8840-6CDC182C746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C6112F7-8C03-4E14-A50D-68F473DE054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CBD2C95-0869-4F0D-9396-74CE55F0A1E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5B7D899-EAC2-45D8-BCD0-429A9C70A9C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83AA7A3-26D8-4559-9343-D753204F3CF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7F2F377-2559-46DE-8729-7A83A26239F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4A114BC-50EF-42D0-AC7B-AB068A254E9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1E3180E-AFBC-446D-9D83-493FE1E02C6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AD56DF3-5463-4631-A17B-2D9A6C6A1C9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0804EA4-7F9E-4E77-98ED-406DDE00765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94FA297-B1FF-4D79-8A3D-90669C8EC23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144437C-BD0B-4166-8F7B-12BC2A16A99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EAF7ED-8870-4083-A04B-08F1EBCB100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B70DB4-779F-427A-BAB1-D0CF352BC47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E142AB-6545-42AE-8669-9F85483136C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B6E71F6-256A-4998-B6DD-57DF8079904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669FE3B-392C-4D51-81DE-AD71A531776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41181A0-A160-4AC8-8743-7ED19B80F89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CD6E6EA-D0C1-4DD7-8C60-46A99A340DC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9F5E3E3-2319-4DB7-85D2-EC22F7D287C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745E44C-4F06-462E-90B5-06AB906D84A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C5D5CF-1840-4887-8017-D83DE01543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34192F8-312C-4B3A-AC41-9211B4B7198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9138771-386C-4820-BEBB-A1FAAE611D0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C068FC6-D793-43D7-A3B6-6B0FAC535EE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DA75408-3301-4B4C-90E7-B6E184FF9F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2BEF4AA-AE35-4D84-B2E4-D2197325D0D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6550D98-5823-45B6-9FE4-B3D51BB84A1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6FBC70F-BBEC-4C87-A278-7D3F172C490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9B63E73-973F-48B4-8A79-7A85C34D5C6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58E9FD6-F507-440F-B325-12C828E4B85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5DA61CB-4139-4AA2-8F1F-494E306616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754E0AF-46D3-4A01-B1E2-2060EBDADCE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6E07EDD-91C5-4FBA-A56E-D64140FB867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901F800-3400-4C44-B750-6A992202D9E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2A2CD1F-0EF9-4B35-85E2-DD89DBDA39E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C27FFDD-B27F-4E74-93E7-88000520AC0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7550BFC-3D8B-43B6-804E-B7AFD0DB4AD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B4CC425-50EA-4A50-8EE8-F12C942B60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49470D2-F555-4541-8424-564DF72EF73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01F79B0-F953-48EF-851E-7B9D2970756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9E4C1F1-8755-4FDB-AB10-F706147B5FF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FAC411A-EC5B-4FBA-929E-7CCA5C00F3E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E6F041C-413B-47CA-98C9-87EBB6D6848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39D2516-582C-4CB6-9065-CE3F46A7C20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7DEFD68-44D0-40E2-9FB6-63871E483D8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8CF0E59-4F29-47B8-A60F-8AF4DB61588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C968A72-D1D1-4B41-811D-65B402CA472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291E270-7943-4880-BE87-82F1AA6200C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5D75A29-E1D0-44C9-AD7B-F75E8F49D63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7CECAE2-DB26-49F5-81B2-064976DB049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9B2DC6F-ABF2-4A35-9FE7-56C194EC051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5581A9-CD85-4699-A932-10B72CCA4DA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A76522-AABA-4FB4-9BF0-DD66FAAF755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0F94164-2105-4358-8691-9E4F9D73B5D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849E4E2-9856-428A-8BE1-0A3B0E2B455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5712811-12A3-4B3D-9AE3-6323111996C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36E64C3-E976-47E8-BCF5-B9D3E78BED9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5A13843-A22F-4A43-8FF2-82D7B093A43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B0A7453-4746-4E45-9C43-4428157B77EE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ABA3214-CBEA-4A36-9155-8AE4DF31114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E9A2BD3-BD3F-4792-98F2-0B89AC576CD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1F0077D-371A-44EB-B2A2-2A29C4CAF57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6B81E45-ADFA-414C-928F-4C8E1DEEA5A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BA20841-8256-4561-B6CA-D4B37E32F58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30A4961-5C43-45E2-AB9D-86F5C9F94E4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527DC22-71F7-4F78-AB3F-2B06C1D8E13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90B1676-A53E-49D2-93E6-51101996C2C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E7DEB19-84A3-4696-973E-FA5983425DA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CDD87CF-35CD-4508-827F-85D4012A1F8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0C31EE-067D-4873-B3F3-CBD382F7260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917EABF-4A1F-4BF4-A5B2-AB2D64C1BC2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2499061-D093-44FA-81D6-ACF58B588F6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2996093-DA49-44A4-A574-A058FE1174A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CB5B0A4-0540-4DCC-A513-63CF3A5C48A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FE99272-2DA2-48CF-BFAE-D1E98AAB682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C2B60B0-22DF-4216-98FE-E34397FBCEB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C96B44E-B1B3-461C-889A-84677A9F506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BE37F51-86B7-4BA3-8081-9CFC5E84606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5BD0B6C-4686-44A7-9768-B9E6FB22C30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2B9E31E-7C9E-48D2-9206-3A6310F8CD4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66F71-E32C-4196-98B2-8B297DF07054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8E19C54-99B5-440A-A069-646D6887FEF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BD29BC9-FB74-47CF-A086-3DEAB709FBF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7A39D4C-5E76-48D0-88DE-16499DFDCB5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60D7046-1DC7-4830-8CF3-14F5C97A0D7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0410878-A6A6-49D1-B814-A02BF79D5B5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C07D272-7327-4AE9-B3E3-1DB8371790A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035D13-B073-4C36-AEBE-A1019F14496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812BEA7F-58AD-46DA-BE1B-A14F8A12E15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CA4F26E-A799-4DAA-AFA3-D623D456A761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16ED01-F1E1-4138-9BB0-8CC23947DAD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F96C22-098D-47BE-9740-F60F9C671E8F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6D67173-93B7-4F4C-956B-7C0B0B0B2B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CD063E1-2844-4BD6-A649-92BFFDD6314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A7C8EEC-4C84-46F2-B1F8-65A6A5222B8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7E2CD34-0233-4604-B985-1A923D09A59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B9A4168-AD77-453B-966B-9A52F67DE34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D8D01F0-BD6B-4D41-9AA6-1DBAE8D3A10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1E9F998-59BB-450A-A0BD-A6A21602C89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711D338-255B-44FF-97BC-5F0F8F5FB7E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DDF9CCC-DF47-4BDE-842F-CE6D2526441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98A2A67-B4F7-4CD2-9B73-9820A60C5A0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67CD0F-6DAF-406A-B240-AA917D7BA29A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EDA31D5-A566-4A1D-8223-E2AE08FDAA3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548C842-AC42-457B-B811-CAC92A29185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4F33312-92FB-4955-A2C8-08FEF35B135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BFB973B-9D49-4492-86D6-670D6D04AF7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3468D28-F0EF-45C8-90CE-69DDB15F3A6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38DA255-12E8-46A1-9CDA-504726E5B73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D177BB-2E15-4308-9F85-A8332A8B441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FEE551-A3B7-4D4D-9A9D-2367C83DF55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5CD9F04-C5ED-4F68-8847-7FA213D218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13E906C-D8C2-4E5D-A1DB-1CC32C06706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629621-E02F-4D5C-9F54-545DC1A675C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05F4136-5A1C-4913-BC7A-256AD4AECA8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AB891BC-BE54-4178-96D0-E5803B574AC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99721B1-A244-406A-B61B-A8FAE417004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AC8B477-F54F-4F29-9601-CFAD856FBB0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DD2C2D1-475F-4051-B310-E44B51F99C3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6DE4E37-C352-4F8E-BD5F-AC6AF42D057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09859C7-C0DB-4B24-BBD6-ABEBC41F477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C697B12-D70F-4AB2-A798-7867BBC14EB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802EB5F-B693-4DAC-AF5F-9C74006AC7D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F5BA430-4904-4CBD-9404-91BC4E95934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05EA16-3999-4950-82CD-E8E0347F0FA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E1A3529-8D6F-4238-ACE8-10A2C485F0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0E2F4DE-4D8F-4799-B9AD-75AC2A3C9A8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18BD0D3-0DBB-45A1-9AB7-71370F6862C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38D4674-61B7-43B2-971C-BF79C0B8682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D1F6D28-8D1C-49D5-88B7-FCBE747FAF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7F9B889-95B9-4DDA-83C9-F1599038B04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1A9A24F-E015-42A9-B0E2-411DD66DB2E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93EDC88-6ED0-4473-8D04-91193FBF4D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9B72862-BC32-4A58-B758-6D1F6B1121E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CA47204-68A6-4657-8584-C8724BDF95C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E7AE5B-33CB-4F54-A99F-D72B6A2047C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EC9E77A-6B5A-4572-80AD-CCADFCE2030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1F69384-C9E9-42B2-AC37-C1FE2B5B4E3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1B65310-43B8-4ADE-88D4-6674AAAC351B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87D192A-8717-4270-AEA0-4102BC4DB503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09FC81A-1142-4619-903F-66F124AE72C2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486FA40-A0B6-4397-8539-10669D42C99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AFE640-22D0-4154-B41C-B35FD5AF736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2FADFD-FE0D-4487-A409-4129637479A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A3B99C-CDD7-4751-A60B-686C87C1FDE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EBA7379-BBDA-4269-8A1D-65F96125E9B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52AF1B-A8F9-4AEB-A027-CF8C2BACD96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4B4447C-F1F3-484D-9343-85ADA46542B8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313843-D97E-44DC-AEE4-DDDB582C16D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1D3A927-86DA-4567-9AF1-1A9ABA51768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9D212B-B454-4516-B528-B699455B110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229EBF5-808D-460C-B622-FA9E2113542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42537F8-87A1-4726-A727-7173D167114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531D691-836A-4F5E-B5A2-F485464C254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50E4FCD-E8ED-4643-A6F2-9B0CF164987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9FFC625-11AA-42D5-A189-8A08B2055C6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361E828-1698-423D-B0DA-8362B0F5BC9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E6EBC7-3E8C-446B-B6BD-2E207C467DF1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C25B10F-2A42-4617-843B-8D27917A2B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E8CDAE1-B4F7-4009-B48C-FCCA850CB77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A699607-2F20-45A9-B4CB-7E21A6C322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50BEE04-C26B-4E45-A3EE-D04A8643867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AEA16FF-9DB4-4383-A43B-0E574A44CB2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7C60197-83BE-4BDF-9B8F-AF6ACA295B4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02559B8-37D5-4B77-B7D8-3812E6D6BEB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D8DAAE3-7633-49FF-8D0F-15FB21AF6C5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F1B0B29-219D-47FA-888D-999C8EA3558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5648A9C-F2D1-43B6-AF46-99EC36C0529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5110A2-0175-4324-97FE-35FD2BCD3566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310F71-EC5A-45E4-A603-E1707109084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2C52C81-FE44-488A-9A1C-53D09238288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74B07BA-4A21-465F-AA96-134452617AF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0C21440-A791-401B-A659-4181FF046E2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FEC97E-5CE2-462E-A019-942C54D0606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710F44B-18B8-465D-BC6A-FD952691CDD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658D8C1-7551-4FBF-87C9-095CC3803E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A9FF317-5FFA-4002-8320-0DDF11369103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30FA1A4-6B94-4948-ABA6-480030CAAB5A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A906880-EF80-47F4-A0C3-4A3480DEF68C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BF2572-55C3-4358-AD69-7E7DCE8CD55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4C8B946-3056-4390-8DCF-A3A3AF9003D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A8AF5F5-E058-4E97-BFA3-554FB7AA05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4F7EED-F971-4090-A764-E5F410C7591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F954D7-E5BE-4B76-943F-334ECE3AA9A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F3A367-E152-44A5-B1BE-7E32D352B53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932098C-D988-4529-85DD-EBB28D9FF055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E821CF-4D38-47EE-B82F-2AD224F19C7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1034B42-31CF-4B7B-AD79-DB0A94C2546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1B6180B-F716-400F-8973-E19E4CFA0E7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46D3C8A-F28F-4FD2-9528-FA0A58ADF59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ED4D06-C643-4E9C-8306-BE034F601EE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AF16C03-2EE6-4AA8-92A6-9A275814C6B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D565C4E-6596-4A0A-9AD1-BB97BFD0A21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10DB086-2F70-4E1D-9B5C-D58879DA4FC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38B6971-96C8-44BA-981F-C56CD77CA63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FD06C08-9498-453D-8A51-72D5A3331A2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33839C5-9262-4716-B72D-A9E8D7FB9DC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6376DF3-77E9-458D-8070-F12C7EA38B1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8AE3056-B93A-4ADE-8508-2C5FC9C5F1E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8FC35C8-00AE-48C0-AE3D-3E716B7E626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4DD7391-C255-42A7-8C74-FE6AD65E314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D78AD0-5187-45E7-A05C-C7994542075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EA7CDB7-3703-4932-B83E-C7338F888DB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857A5EB-6092-4D04-B862-274473F7E4E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B11A3CA-793B-42CC-B44D-8ACA2B9AF9A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ABDEAA9-2377-46E8-8806-E9D4C6BEBCE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A4AF290-5D92-4CBB-B327-2BBFF8209E8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6D8DBF6-9F0B-4220-B244-DB99E91EEE2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BADCEE9-AAEE-4C7D-A4CD-9F6DC72513A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4E446DE-8DC4-47DB-81B0-84B94F84C4F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3E823D7-BC02-407F-9C87-8F2AE8052DD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152D215-1B5B-4696-87C7-CF7F103CBDD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70B53B-8DDB-4891-9FAF-EEC43C79506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2927CFF-1B23-482A-ADA5-1632FA66CF0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78FCE31-1BD2-4C3E-95F6-FE3E9C32E3D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0E2B531-B75E-4AB5-A8DD-1CD3757A77DB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7145BE8-0734-4FA1-BC6F-64A502EA03E7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F066C69-9237-49A3-A615-D7BC525AE2FA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30580B7-0B44-4E4F-B6FC-0A2F8DDB3B8D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41EF926-D6C9-4795-B1F4-B7B428F33CA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2DD45C5-D53B-402D-A488-F8994A524AB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F0B8CD-1AAE-450B-9D1D-E43108B625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3141149-336E-4582-9C91-1E788BF7B59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76C3CD-183D-49B2-ABC2-E9EBAFA36A9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809380-4B9B-4494-94BD-7A76D9AED5D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BBCCE36-2866-463A-972E-377FE7268BB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BC076BD-1A74-42B6-BE8C-4CFB501CF61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C41D168-E6CB-4F25-8E2A-062AC3857C9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21D3103-36A6-43B3-8803-203D9D5ABBB4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8F262FC-DEE0-4635-A461-57CFAD38ED8E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9F11E0B-3F0F-48CA-A149-B02F6125A58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6C59-0750-470A-995D-B15A6EF8BAAE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68EBACD-B26F-4E4A-B5EE-0A0EABA7F92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5A46AF3-7BEB-4A05-9364-5B35BA1347D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8A3F783-75C0-4B6F-9B29-F0F2FE4DA51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36C74D7-E8D1-4D80-832E-FD118EC85E9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110EBF3-420C-4A84-A949-9E9540631638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0DC0D8-4D03-4EF0-854D-C808EC72569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A976EB-A790-43CC-8427-9C6D829C3D7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9F25B9-A537-426C-A4F8-584590FF909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610999-3858-4A52-A019-8F7F7A63C35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3C8996-AF0B-4637-8937-707FE92CAE1A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46E8-BA4F-46B5-8DC2-BCCC2F1C355D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71CE7A-A2C6-4A77-92F2-EF36341A077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981F8-D6EC-4CE3-B0F4-C083EFA3C427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6919E7-18B4-4439-850F-ECE38B45E4D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31830E-E9DC-46F4-856B-A40323C3910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7B0CAE-3D4C-4215-B63E-8575A58D515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05463-F264-4799-9C53-CD5F008CE4C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76225DA-922F-4EA0-B439-BDEC7C48EFF7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7256CD-DF6F-4BE6-9061-7C4C4BFF035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980A-2361-4B38-85CD-3F3B81A0667A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DEEB7-8876-4640-8F77-9FE2A372E0BF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9DEB24-9283-4BB6-91FE-EA7627C7916B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7CB7A17-5C4E-4E68-87FE-6B67C54EEFE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1792B-04EB-4E69-AD5D-B1ABEBA55D4F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5F1100B-EF3D-435D-AC82-31E0D6BCD1C1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53C533-D75F-49BD-AED2-B842B1EF57A1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0DADAA-E640-4353-A9C6-73D6335469AF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8050F-7282-432E-A567-6B9B2110E118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30BF75-3B50-4957-A037-3539E2FC5BF2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41E177-F126-4C33-9D61-6EFD72900A19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55F7D-8871-4835-8768-4F8F366440A5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5209E7-562A-47DA-9D73-41AA0F68991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333821-AE95-4723-A451-8F5EDB6F60C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FA49D1-693F-48E2-B1F9-8FF18BBA3DF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181B18-92C0-4A2A-AF52-DA239797E8F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49F34E-9242-4B2A-8070-82554876FB6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5CF75-7898-4D6F-B91E-CF7D00DE3E9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0E3E4F-6899-45B1-B467-C0CCB5E6CFD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97B146-66DD-4ECB-A6E8-D5CC423A4A63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7364" y="3443287"/>
            <a:ext cx="9085262" cy="2486025"/>
          </a:xfrm>
        </p:spPr>
        <p:txBody>
          <a:bodyPr/>
          <a:lstStyle/>
          <a:p>
            <a:r>
              <a:rPr lang="fi-FI" sz="8000" dirty="0"/>
              <a:t>Viljat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39287">
            <a:off x="-94148" y="3696597"/>
            <a:ext cx="4541662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5" y="714375"/>
            <a:ext cx="5251114" cy="849314"/>
          </a:xfrm>
        </p:spPr>
        <p:txBody>
          <a:bodyPr/>
          <a:lstStyle/>
          <a:p>
            <a:r>
              <a:rPr lang="fi-FI" dirty="0"/>
              <a:t>Missä on ruista?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41" y="1692973"/>
            <a:ext cx="2926080" cy="219456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50" y="1692973"/>
            <a:ext cx="2726232" cy="419824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146" y="2790253"/>
            <a:ext cx="3183731" cy="238779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800475" y="5891213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Ruisjauho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Ruispuuro</a:t>
            </a:r>
          </a:p>
        </p:txBody>
      </p:sp>
    </p:spTree>
    <p:extLst>
      <p:ext uri="{BB962C8B-B14F-4D97-AF65-F5344CB8AC3E}">
        <p14:creationId xmlns:p14="http://schemas.microsoft.com/office/powerpoint/2010/main" val="56311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874" y="1009650"/>
            <a:ext cx="2369801" cy="877889"/>
          </a:xfrm>
        </p:spPr>
        <p:txBody>
          <a:bodyPr/>
          <a:lstStyle/>
          <a:p>
            <a:r>
              <a:rPr lang="fi-FI" dirty="0"/>
              <a:t>Vehnä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" y="1887539"/>
            <a:ext cx="8243886" cy="51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5" y="714375"/>
            <a:ext cx="5251114" cy="849314"/>
          </a:xfrm>
        </p:spPr>
        <p:txBody>
          <a:bodyPr/>
          <a:lstStyle/>
          <a:p>
            <a:r>
              <a:rPr lang="fi-FI" dirty="0"/>
              <a:t>Missä on vehnää?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2" y="1724025"/>
            <a:ext cx="4445000" cy="29718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69" y="1724025"/>
            <a:ext cx="4457700" cy="29718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42938" y="5414963"/>
            <a:ext cx="18664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Leipä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Leivokset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Valmisruoat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Pasta</a:t>
            </a:r>
          </a:p>
        </p:txBody>
      </p:sp>
    </p:spTree>
    <p:extLst>
      <p:ext uri="{BB962C8B-B14F-4D97-AF65-F5344CB8AC3E}">
        <p14:creationId xmlns:p14="http://schemas.microsoft.com/office/powerpoint/2010/main" val="43493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5019" y="933451"/>
            <a:ext cx="9618663" cy="1260475"/>
          </a:xfrm>
        </p:spPr>
        <p:txBody>
          <a:bodyPr/>
          <a:lstStyle/>
          <a:p>
            <a:pPr algn="l"/>
            <a:r>
              <a:rPr lang="fi-FI" dirty="0"/>
              <a:t>Muita viljelykasveja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55019" y="2193926"/>
            <a:ext cx="9618663" cy="326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Maissi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Hirssi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Durra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Tattari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Kvinoa</a:t>
            </a:r>
            <a:endParaRPr lang="fi-FI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Rypsi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Rapsi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Pellava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Speltti</a:t>
            </a:r>
            <a:endParaRPr lang="fi-FI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60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175" y="1114425"/>
            <a:ext cx="4238625" cy="744539"/>
          </a:xfrm>
        </p:spPr>
        <p:txBody>
          <a:bodyPr/>
          <a:lstStyle/>
          <a:p>
            <a:r>
              <a:rPr lang="fi-FI" dirty="0"/>
              <a:t>Viljaketju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57175" y="2438401"/>
            <a:ext cx="801941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Kylvökoneella viljan siemenet levitetään maahan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-FI" dirty="0">
                <a:solidFill>
                  <a:srgbClr val="000000"/>
                </a:solidFill>
              </a:rPr>
              <a:t>Tietty syvyys, riviväli ja niin edelleen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Kylvetty pelto voidaan jyrätä, eli tiivistää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Viljaa lannoitetaan tietyissä kasvuvaiheissa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-FI" dirty="0">
                <a:solidFill>
                  <a:srgbClr val="000000"/>
                </a:solidFill>
              </a:rPr>
              <a:t>Pääosin keväällä, loput voidaan jakaa myöhemmäksi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Kasvinsuojelu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-FI" dirty="0">
                <a:solidFill>
                  <a:srgbClr val="000000"/>
                </a:solidFill>
              </a:rPr>
              <a:t>Taudit, tuholaiset ja rikkakasvit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Puinti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Kuivaus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6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Kylvö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936" y="1428749"/>
            <a:ext cx="7437437" cy="49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Jyräys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62" y="1563689"/>
            <a:ext cx="8515676" cy="47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6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Kasvinsuojelu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19" y="1228128"/>
            <a:ext cx="7912894" cy="59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Puinti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5" y="1338858"/>
            <a:ext cx="7600950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Kuivaus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0" y="1340496"/>
            <a:ext cx="8869099" cy="49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270000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28637" y="2175907"/>
            <a:ext cx="6700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Tähkä</a:t>
            </a:r>
            <a:r>
              <a:rPr lang="fi-FI" dirty="0">
                <a:solidFill>
                  <a:schemeClr val="dk1"/>
                </a:solidFill>
              </a:rPr>
              <a:t> = Ohran, vehnän ja rukiin kukinto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Röyhy</a:t>
            </a:r>
            <a:r>
              <a:rPr lang="fi-FI" dirty="0">
                <a:solidFill>
                  <a:schemeClr val="dk1"/>
                </a:solidFill>
              </a:rPr>
              <a:t> = Kauran kukinto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Vihne</a:t>
            </a:r>
            <a:r>
              <a:rPr lang="fi-FI" dirty="0">
                <a:solidFill>
                  <a:schemeClr val="dk1"/>
                </a:solidFill>
              </a:rPr>
              <a:t> = Ohralla ja vehnällä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Jyvä</a:t>
            </a:r>
            <a:r>
              <a:rPr lang="fi-FI" dirty="0">
                <a:solidFill>
                  <a:schemeClr val="dk1"/>
                </a:solidFill>
              </a:rPr>
              <a:t> = Viljan “hedelmä”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Korsi</a:t>
            </a:r>
            <a:r>
              <a:rPr lang="fi-FI" dirty="0">
                <a:solidFill>
                  <a:schemeClr val="dk1"/>
                </a:solidFill>
              </a:rPr>
              <a:t> = Varsi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Oras</a:t>
            </a:r>
            <a:r>
              <a:rPr lang="fi-FI" dirty="0">
                <a:solidFill>
                  <a:schemeClr val="dk1"/>
                </a:solidFill>
              </a:rPr>
              <a:t> = Viljan verso nousee maan pinnalle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80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006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Meillä viljellään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43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78" y="580601"/>
            <a:ext cx="9873673" cy="54045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5491" y="5985164"/>
            <a:ext cx="441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Ohralla on pitkät vihneet.</a:t>
            </a:r>
          </a:p>
        </p:txBody>
      </p:sp>
    </p:spTree>
    <p:extLst>
      <p:ext uri="{BB962C8B-B14F-4D97-AF65-F5344CB8AC3E}">
        <p14:creationId xmlns:p14="http://schemas.microsoft.com/office/powerpoint/2010/main" val="42618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Yleisimmät viljat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06438" y="2508250"/>
            <a:ext cx="5343525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Vehnä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Syys- ja kevätlajikkeet</a:t>
            </a: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Ohra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Yksi- ja monitahoiset</a:t>
            </a: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Kaura</a:t>
            </a: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Ruis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Syys- ja kevätlajikkeet</a:t>
            </a: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endParaRPr lang="fi-FI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Muita viljoja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Hybridiruis</a:t>
            </a:r>
          </a:p>
        </p:txBody>
      </p:sp>
    </p:spTree>
    <p:extLst>
      <p:ext uri="{BB962C8B-B14F-4D97-AF65-F5344CB8AC3E}">
        <p14:creationId xmlns:p14="http://schemas.microsoft.com/office/powerpoint/2010/main" val="211353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874" y="1066800"/>
            <a:ext cx="3074651" cy="858839"/>
          </a:xfrm>
        </p:spPr>
        <p:txBody>
          <a:bodyPr/>
          <a:lstStyle/>
          <a:p>
            <a:r>
              <a:rPr lang="fi-FI" dirty="0"/>
              <a:t>Kaura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082802"/>
            <a:ext cx="7772400" cy="49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3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5" y="714375"/>
            <a:ext cx="5251114" cy="849314"/>
          </a:xfrm>
        </p:spPr>
        <p:txBody>
          <a:bodyPr/>
          <a:lstStyle/>
          <a:p>
            <a:r>
              <a:rPr lang="fi-FI" dirty="0"/>
              <a:t>Missä on kauraa?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90" y="1800916"/>
            <a:ext cx="4308138" cy="287209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624" y="2191744"/>
            <a:ext cx="4013994" cy="301049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042988" y="5443538"/>
            <a:ext cx="1842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Nyhtökaura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Kauramaito</a:t>
            </a:r>
          </a:p>
        </p:txBody>
      </p:sp>
    </p:spTree>
    <p:extLst>
      <p:ext uri="{BB962C8B-B14F-4D97-AF65-F5344CB8AC3E}">
        <p14:creationId xmlns:p14="http://schemas.microsoft.com/office/powerpoint/2010/main" val="218748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1474" y="1247775"/>
            <a:ext cx="3074651" cy="925514"/>
          </a:xfrm>
        </p:spPr>
        <p:txBody>
          <a:bodyPr/>
          <a:lstStyle/>
          <a:p>
            <a:r>
              <a:rPr lang="fi-FI" dirty="0"/>
              <a:t>Ohra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16" y="2043113"/>
            <a:ext cx="7763533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5" y="714375"/>
            <a:ext cx="5251114" cy="849314"/>
          </a:xfrm>
        </p:spPr>
        <p:txBody>
          <a:bodyPr/>
          <a:lstStyle/>
          <a:p>
            <a:r>
              <a:rPr lang="fi-FI" dirty="0"/>
              <a:t>Missä on ohraa?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57" y="1835151"/>
            <a:ext cx="2574925" cy="386238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000500" y="2486025"/>
            <a:ext cx="31790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Ohra maltaat (kotikalja)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Ohra suurimot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Jauhot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Ohravelli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387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799" y="1124744"/>
            <a:ext cx="2579351" cy="877889"/>
          </a:xfrm>
        </p:spPr>
        <p:txBody>
          <a:bodyPr/>
          <a:lstStyle/>
          <a:p>
            <a:r>
              <a:rPr lang="fi-FI" dirty="0"/>
              <a:t>Ruis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5" y="2002633"/>
            <a:ext cx="7982745" cy="50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1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8639</TotalTime>
  <Words>224</Words>
  <Application>Microsoft Office PowerPoint</Application>
  <PresentationFormat>Mukautettu</PresentationFormat>
  <Paragraphs>77</Paragraphs>
  <Slides>22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94" baseType="lpstr">
      <vt:lpstr>MS PGothic</vt:lpstr>
      <vt:lpstr>MS PGothic</vt:lpstr>
      <vt:lpstr>Arial</vt:lpstr>
      <vt:lpstr>Calibri</vt:lpstr>
      <vt:lpstr>Lucida Grande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Viljat</vt:lpstr>
      <vt:lpstr>PowerPoint-esitys</vt:lpstr>
      <vt:lpstr>PowerPoint-esitys</vt:lpstr>
      <vt:lpstr>PowerPoint-esitys</vt:lpstr>
      <vt:lpstr>Kaura</vt:lpstr>
      <vt:lpstr>Missä on kauraa?</vt:lpstr>
      <vt:lpstr>Ohra</vt:lpstr>
      <vt:lpstr>Missä on ohraa?</vt:lpstr>
      <vt:lpstr>Ruis</vt:lpstr>
      <vt:lpstr>Missä on ruista?</vt:lpstr>
      <vt:lpstr>Vehnä</vt:lpstr>
      <vt:lpstr>Missä on vehnää?</vt:lpstr>
      <vt:lpstr>Muita viljelykasveja</vt:lpstr>
      <vt:lpstr>Viljaketju</vt:lpstr>
      <vt:lpstr>Kylvö</vt:lpstr>
      <vt:lpstr>Jyräys</vt:lpstr>
      <vt:lpstr>Kasvinsuojelu</vt:lpstr>
      <vt:lpstr>Puinti</vt:lpstr>
      <vt:lpstr>Kuivaus</vt:lpstr>
      <vt:lpstr>Maatalous työllistää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349</cp:revision>
  <cp:lastPrinted>2013-02-11T05:27:20Z</cp:lastPrinted>
  <dcterms:created xsi:type="dcterms:W3CDTF">2012-03-21T10:20:29Z</dcterms:created>
  <dcterms:modified xsi:type="dcterms:W3CDTF">2018-10-31T12:22:48Z</dcterms:modified>
</cp:coreProperties>
</file>