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1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6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28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9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0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1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11.xml" ContentType="application/vnd.openxmlformats-officedocument.presentationml.slideLayout+xml"/>
  <Override PartName="/ppt/theme/theme32.xml" ContentType="application/vnd.openxmlformats-officedocument.theme+xml"/>
  <Override PartName="/ppt/slideLayouts/slideLayout212.xml" ContentType="application/vnd.openxmlformats-officedocument.presentationml.slideLayout+xml"/>
  <Override PartName="/ppt/theme/theme33.xml" ContentType="application/vnd.openxmlformats-officedocument.theme+xml"/>
  <Override PartName="/ppt/slideLayouts/slideLayout213.xml" ContentType="application/vnd.openxmlformats-officedocument.presentationml.slideLayout+xml"/>
  <Override PartName="/ppt/theme/theme34.xml" ContentType="application/vnd.openxmlformats-officedocument.theme+xml"/>
  <Override PartName="/ppt/slideLayouts/slideLayout214.xml" ContentType="application/vnd.openxmlformats-officedocument.presentationml.slideLayout+xml"/>
  <Override PartName="/ppt/theme/theme35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36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3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38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39.xml" ContentType="application/vnd.openxmlformats-officedocument.theme+xml"/>
  <Override PartName="/ppt/slideLayouts/slideLayout231.xml" ContentType="application/vnd.openxmlformats-officedocument.presentationml.slideLayout+xml"/>
  <Override PartName="/ppt/theme/theme40.xml" ContentType="application/vnd.openxmlformats-officedocument.theme+xml"/>
  <Override PartName="/ppt/slideLayouts/slideLayout232.xml" ContentType="application/vnd.openxmlformats-officedocument.presentationml.slideLayout+xml"/>
  <Override PartName="/ppt/theme/theme4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4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43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44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4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4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4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48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49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50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51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52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53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54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55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56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57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58.xml" ContentType="application/vnd.openxmlformats-officedocument.theme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59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60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61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62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63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702" r:id="rId2"/>
    <p:sldMasterId id="2147483689" r:id="rId3"/>
    <p:sldMasterId id="2147483684" r:id="rId4"/>
    <p:sldMasterId id="2147483686" r:id="rId5"/>
    <p:sldMasterId id="2147483740" r:id="rId6"/>
    <p:sldMasterId id="2147483744" r:id="rId7"/>
    <p:sldMasterId id="2147483746" r:id="rId8"/>
    <p:sldMasterId id="2147483748" r:id="rId9"/>
    <p:sldMasterId id="2147483760" r:id="rId10"/>
    <p:sldMasterId id="2147483764" r:id="rId11"/>
    <p:sldMasterId id="2147483768" r:id="rId12"/>
    <p:sldMasterId id="2147483882" r:id="rId13"/>
    <p:sldMasterId id="2147483906" r:id="rId14"/>
    <p:sldMasterId id="2147483908" r:id="rId15"/>
    <p:sldMasterId id="2147483920" r:id="rId16"/>
    <p:sldMasterId id="2147483924" r:id="rId17"/>
    <p:sldMasterId id="2147483929" r:id="rId18"/>
    <p:sldMasterId id="2147483938" r:id="rId19"/>
    <p:sldMasterId id="2147483985" r:id="rId20"/>
    <p:sldMasterId id="2147483989" r:id="rId21"/>
    <p:sldMasterId id="2147483997" r:id="rId22"/>
    <p:sldMasterId id="2147484010" r:id="rId23"/>
    <p:sldMasterId id="2147484023" r:id="rId24"/>
    <p:sldMasterId id="2147484039" r:id="rId25"/>
    <p:sldMasterId id="2147484057" r:id="rId26"/>
    <p:sldMasterId id="2147484063" r:id="rId27"/>
    <p:sldMasterId id="2147484075" r:id="rId28"/>
    <p:sldMasterId id="2147484087" r:id="rId29"/>
    <p:sldMasterId id="2147484099" r:id="rId30"/>
    <p:sldMasterId id="2147484111" r:id="rId31"/>
    <p:sldMasterId id="2147484159" r:id="rId32"/>
    <p:sldMasterId id="2147484161" r:id="rId33"/>
    <p:sldMasterId id="2147484163" r:id="rId34"/>
    <p:sldMasterId id="2147484165" r:id="rId35"/>
    <p:sldMasterId id="2147484167" r:id="rId36"/>
    <p:sldMasterId id="2147484172" r:id="rId37"/>
    <p:sldMasterId id="2147484178" r:id="rId38"/>
    <p:sldMasterId id="2147484183" r:id="rId39"/>
    <p:sldMasterId id="2147484189" r:id="rId40"/>
    <p:sldMasterId id="2147484192" r:id="rId41"/>
    <p:sldMasterId id="2147484194" r:id="rId42"/>
    <p:sldMasterId id="2147484206" r:id="rId43"/>
    <p:sldMasterId id="2147484222" r:id="rId44"/>
    <p:sldMasterId id="2147484353" r:id="rId45"/>
    <p:sldMasterId id="2147484363" r:id="rId46"/>
    <p:sldMasterId id="2147484389" r:id="rId47"/>
    <p:sldMasterId id="2147484401" r:id="rId48"/>
    <p:sldMasterId id="2147484407" r:id="rId49"/>
    <p:sldMasterId id="2147484413" r:id="rId50"/>
    <p:sldMasterId id="2147484422" r:id="rId51"/>
    <p:sldMasterId id="2147484431" r:id="rId52"/>
    <p:sldMasterId id="2147484442" r:id="rId53"/>
    <p:sldMasterId id="2147484453" r:id="rId54"/>
    <p:sldMasterId id="2147484474" r:id="rId55"/>
    <p:sldMasterId id="2147484495" r:id="rId56"/>
    <p:sldMasterId id="2147484523" r:id="rId57"/>
    <p:sldMasterId id="2147486802" r:id="rId58"/>
    <p:sldMasterId id="2147486840" r:id="rId59"/>
    <p:sldMasterId id="2147486878" r:id="rId60"/>
    <p:sldMasterId id="2147486914" r:id="rId61"/>
    <p:sldMasterId id="2147486932" r:id="rId62"/>
    <p:sldMasterId id="2147486968" r:id="rId63"/>
    <p:sldMasterId id="2147487004" r:id="rId64"/>
  </p:sldMasterIdLst>
  <p:notesMasterIdLst>
    <p:notesMasterId r:id="rId91"/>
  </p:notesMasterIdLst>
  <p:handoutMasterIdLst>
    <p:handoutMasterId r:id="rId92"/>
  </p:handoutMasterIdLst>
  <p:sldIdLst>
    <p:sldId id="556" r:id="rId65"/>
    <p:sldId id="560" r:id="rId66"/>
    <p:sldId id="566" r:id="rId67"/>
    <p:sldId id="542" r:id="rId68"/>
    <p:sldId id="557" r:id="rId69"/>
    <p:sldId id="562" r:id="rId70"/>
    <p:sldId id="582" r:id="rId71"/>
    <p:sldId id="584" r:id="rId72"/>
    <p:sldId id="576" r:id="rId73"/>
    <p:sldId id="558" r:id="rId74"/>
    <p:sldId id="580" r:id="rId75"/>
    <p:sldId id="577" r:id="rId76"/>
    <p:sldId id="578" r:id="rId77"/>
    <p:sldId id="579" r:id="rId78"/>
    <p:sldId id="561" r:id="rId79"/>
    <p:sldId id="567" r:id="rId80"/>
    <p:sldId id="573" r:id="rId81"/>
    <p:sldId id="569" r:id="rId82"/>
    <p:sldId id="570" r:id="rId83"/>
    <p:sldId id="571" r:id="rId84"/>
    <p:sldId id="572" r:id="rId85"/>
    <p:sldId id="574" r:id="rId86"/>
    <p:sldId id="575" r:id="rId87"/>
    <p:sldId id="583" r:id="rId88"/>
    <p:sldId id="581" r:id="rId89"/>
    <p:sldId id="555" r:id="rId90"/>
  </p:sldIdLst>
  <p:sldSz cx="10688638" cy="7562850"/>
  <p:notesSz cx="6805613" cy="9944100"/>
  <p:defaultTextStyle>
    <a:defPPr>
      <a:defRPr lang="fi-FI"/>
    </a:defPPr>
    <a:lvl1pPr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00063" indent="-57150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03300" indent="-1190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06538" indent="-1825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11363" indent="-242888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3">
          <p15:clr>
            <a:srgbClr val="A4A3A4"/>
          </p15:clr>
        </p15:guide>
        <p15:guide id="2" pos="4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0091CE"/>
    <a:srgbClr val="006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94" y="90"/>
      </p:cViewPr>
      <p:guideLst>
        <p:guide orient="horz" pos="1073"/>
        <p:guide pos="4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2082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4.xml"/><Relationship Id="rId76" Type="http://schemas.openxmlformats.org/officeDocument/2006/relationships/slide" Target="slides/slide12.xml"/><Relationship Id="rId84" Type="http://schemas.openxmlformats.org/officeDocument/2006/relationships/slide" Target="slides/slide20.xml"/><Relationship Id="rId89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7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2.xml"/><Relationship Id="rId74" Type="http://schemas.openxmlformats.org/officeDocument/2006/relationships/slide" Target="slides/slide10.xml"/><Relationship Id="rId79" Type="http://schemas.openxmlformats.org/officeDocument/2006/relationships/slide" Target="slides/slide15.xml"/><Relationship Id="rId87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8.xml"/><Relationship Id="rId90" Type="http://schemas.openxmlformats.org/officeDocument/2006/relationships/slide" Target="slides/slide26.xml"/><Relationship Id="rId95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5.xml"/><Relationship Id="rId77" Type="http://schemas.openxmlformats.org/officeDocument/2006/relationships/slide" Target="slides/slide13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8.xml"/><Relationship Id="rId80" Type="http://schemas.openxmlformats.org/officeDocument/2006/relationships/slide" Target="slides/slide16.xml"/><Relationship Id="rId85" Type="http://schemas.openxmlformats.org/officeDocument/2006/relationships/slide" Target="slides/slide21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6.xml"/><Relationship Id="rId75" Type="http://schemas.openxmlformats.org/officeDocument/2006/relationships/slide" Target="slides/slide11.xml"/><Relationship Id="rId83" Type="http://schemas.openxmlformats.org/officeDocument/2006/relationships/slide" Target="slides/slide19.xml"/><Relationship Id="rId88" Type="http://schemas.openxmlformats.org/officeDocument/2006/relationships/slide" Target="slides/slide24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1.xml"/><Relationship Id="rId73" Type="http://schemas.openxmlformats.org/officeDocument/2006/relationships/slide" Target="slides/slide9.xml"/><Relationship Id="rId78" Type="http://schemas.openxmlformats.org/officeDocument/2006/relationships/slide" Target="slides/slide14.xml"/><Relationship Id="rId81" Type="http://schemas.openxmlformats.org/officeDocument/2006/relationships/slide" Target="slides/slide17.xml"/><Relationship Id="rId86" Type="http://schemas.openxmlformats.org/officeDocument/2006/relationships/slide" Target="slides/slide22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A45FD-1957-4817-A990-5A2288604FB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6F4039E-0FAD-4D6F-9AC7-F9A6FFCDB83E}">
      <dgm:prSet phldrT="[Teksti]"/>
      <dgm:spPr/>
      <dgm:t>
        <a:bodyPr/>
        <a:lstStyle/>
        <a:p>
          <a:r>
            <a:rPr lang="fi-FI" b="1" dirty="0"/>
            <a:t>Poikiminen (vasikan syntymä)</a:t>
          </a:r>
        </a:p>
      </dgm:t>
    </dgm:pt>
    <dgm:pt modelId="{8954D337-16D7-421C-B659-45837FD001A2}" type="parTrans" cxnId="{EE34980A-C3B8-4A65-A949-7BA8993DD8D0}">
      <dgm:prSet/>
      <dgm:spPr/>
      <dgm:t>
        <a:bodyPr/>
        <a:lstStyle/>
        <a:p>
          <a:endParaRPr lang="fi-FI"/>
        </a:p>
      </dgm:t>
    </dgm:pt>
    <dgm:pt modelId="{AF40ED39-3E78-4EB7-A810-C5805E33708E}" type="sibTrans" cxnId="{EE34980A-C3B8-4A65-A949-7BA8993DD8D0}">
      <dgm:prSet/>
      <dgm:spPr/>
      <dgm:t>
        <a:bodyPr/>
        <a:lstStyle/>
        <a:p>
          <a:endParaRPr lang="fi-FI"/>
        </a:p>
      </dgm:t>
    </dgm:pt>
    <dgm:pt modelId="{CB6F2D8F-BCEE-4822-9734-F9E0BDCBE68B}">
      <dgm:prSet phldrT="[Teksti]"/>
      <dgm:spPr/>
      <dgm:t>
        <a:bodyPr/>
        <a:lstStyle/>
        <a:p>
          <a:r>
            <a:rPr lang="fi-FI" b="1" dirty="0"/>
            <a:t>Heruminen -alkulypsykausi</a:t>
          </a:r>
        </a:p>
      </dgm:t>
    </dgm:pt>
    <dgm:pt modelId="{ADF711F5-E2E4-481A-8C9E-70519B4434BA}" type="parTrans" cxnId="{5D81CB49-EB53-4B04-823E-735431A05E7B}">
      <dgm:prSet/>
      <dgm:spPr/>
      <dgm:t>
        <a:bodyPr/>
        <a:lstStyle/>
        <a:p>
          <a:endParaRPr lang="fi-FI"/>
        </a:p>
      </dgm:t>
    </dgm:pt>
    <dgm:pt modelId="{BB7813D5-F0AD-43EF-B08A-77CAA3EE8DED}" type="sibTrans" cxnId="{5D81CB49-EB53-4B04-823E-735431A05E7B}">
      <dgm:prSet/>
      <dgm:spPr/>
      <dgm:t>
        <a:bodyPr/>
        <a:lstStyle/>
        <a:p>
          <a:endParaRPr lang="fi-FI"/>
        </a:p>
      </dgm:t>
    </dgm:pt>
    <dgm:pt modelId="{AA5E8093-0CC2-4413-879B-B73620DE9F7C}">
      <dgm:prSet phldrT="[Teksti]"/>
      <dgm:spPr/>
      <dgm:t>
        <a:bodyPr/>
        <a:lstStyle/>
        <a:p>
          <a:r>
            <a:rPr lang="fi-FI" b="1" dirty="0"/>
            <a:t>Tiineys</a:t>
          </a:r>
        </a:p>
      </dgm:t>
    </dgm:pt>
    <dgm:pt modelId="{42913DCD-EAB1-4AE7-B528-38483E8B9737}" type="parTrans" cxnId="{27BEDEAB-5CB8-4F60-B86C-3B43737FC028}">
      <dgm:prSet/>
      <dgm:spPr/>
      <dgm:t>
        <a:bodyPr/>
        <a:lstStyle/>
        <a:p>
          <a:endParaRPr lang="fi-FI"/>
        </a:p>
      </dgm:t>
    </dgm:pt>
    <dgm:pt modelId="{5DEF71E7-6E56-4BA4-90F0-BFA422BBAD5B}" type="sibTrans" cxnId="{27BEDEAB-5CB8-4F60-B86C-3B43737FC028}">
      <dgm:prSet/>
      <dgm:spPr/>
      <dgm:t>
        <a:bodyPr/>
        <a:lstStyle/>
        <a:p>
          <a:endParaRPr lang="fi-FI"/>
        </a:p>
      </dgm:t>
    </dgm:pt>
    <dgm:pt modelId="{80877CED-197D-4809-B069-563BDC78FC9B}">
      <dgm:prSet phldrT="[Teksti]"/>
      <dgm:spPr/>
      <dgm:t>
        <a:bodyPr/>
        <a:lstStyle/>
        <a:p>
          <a:r>
            <a:rPr lang="fi-FI" b="1" dirty="0"/>
            <a:t>Maidontuotanto vähenee</a:t>
          </a:r>
        </a:p>
      </dgm:t>
    </dgm:pt>
    <dgm:pt modelId="{B900C585-56EE-4A17-BEE4-FD0B6DD7127A}" type="parTrans" cxnId="{09B2229B-A75E-4853-8087-369303232A12}">
      <dgm:prSet/>
      <dgm:spPr/>
      <dgm:t>
        <a:bodyPr/>
        <a:lstStyle/>
        <a:p>
          <a:endParaRPr lang="fi-FI"/>
        </a:p>
      </dgm:t>
    </dgm:pt>
    <dgm:pt modelId="{3A21D235-7326-4BD3-9609-00AB51FAF383}" type="sibTrans" cxnId="{09B2229B-A75E-4853-8087-369303232A12}">
      <dgm:prSet/>
      <dgm:spPr/>
      <dgm:t>
        <a:bodyPr/>
        <a:lstStyle/>
        <a:p>
          <a:endParaRPr lang="fi-FI"/>
        </a:p>
      </dgm:t>
    </dgm:pt>
    <dgm:pt modelId="{AF9ECFAD-2B65-4465-A7D6-5705DA555B59}">
      <dgm:prSet phldrT="[Teksti]"/>
      <dgm:spPr/>
      <dgm:t>
        <a:bodyPr/>
        <a:lstStyle/>
        <a:p>
          <a:r>
            <a:rPr lang="fi-FI" b="1" dirty="0"/>
            <a:t>Umpeutus (lehmä ei tuota maitoa)</a:t>
          </a:r>
        </a:p>
      </dgm:t>
    </dgm:pt>
    <dgm:pt modelId="{9B453092-6DD8-44E8-B744-F2ADA508DD17}" type="parTrans" cxnId="{5D1889A6-4F04-429B-AA15-AFFA56645CA0}">
      <dgm:prSet/>
      <dgm:spPr/>
      <dgm:t>
        <a:bodyPr/>
        <a:lstStyle/>
        <a:p>
          <a:endParaRPr lang="fi-FI"/>
        </a:p>
      </dgm:t>
    </dgm:pt>
    <dgm:pt modelId="{C9753CB3-E06A-4AD7-80FA-F5087F4FCE41}" type="sibTrans" cxnId="{5D1889A6-4F04-429B-AA15-AFFA56645CA0}">
      <dgm:prSet/>
      <dgm:spPr/>
      <dgm:t>
        <a:bodyPr/>
        <a:lstStyle/>
        <a:p>
          <a:endParaRPr lang="fi-FI"/>
        </a:p>
      </dgm:t>
    </dgm:pt>
    <dgm:pt modelId="{6B81330A-651D-45FA-AC31-A25B527E404A}" type="pres">
      <dgm:prSet presAssocID="{A47A45FD-1957-4817-A990-5A2288604FBA}" presName="cycle" presStyleCnt="0">
        <dgm:presLayoutVars>
          <dgm:dir/>
          <dgm:resizeHandles val="exact"/>
        </dgm:presLayoutVars>
      </dgm:prSet>
      <dgm:spPr/>
    </dgm:pt>
    <dgm:pt modelId="{46CBBCEC-AB3E-43D8-888A-C51BD520EF38}" type="pres">
      <dgm:prSet presAssocID="{56F4039E-0FAD-4D6F-9AC7-F9A6FFCDB83E}" presName="node" presStyleLbl="node1" presStyleIdx="0" presStyleCnt="5" custScaleX="136827" custScaleY="142424" custRadScaleRad="98590" custRadScaleInc="-1139">
        <dgm:presLayoutVars>
          <dgm:bulletEnabled val="1"/>
        </dgm:presLayoutVars>
      </dgm:prSet>
      <dgm:spPr/>
    </dgm:pt>
    <dgm:pt modelId="{5BD21C0A-85C6-4D60-9446-047CC7D8850D}" type="pres">
      <dgm:prSet presAssocID="{56F4039E-0FAD-4D6F-9AC7-F9A6FFCDB83E}" presName="spNode" presStyleCnt="0"/>
      <dgm:spPr/>
    </dgm:pt>
    <dgm:pt modelId="{4F269471-4E33-4972-9DF5-FE7130D8FE0D}" type="pres">
      <dgm:prSet presAssocID="{AF40ED39-3E78-4EB7-A810-C5805E33708E}" presName="sibTrans" presStyleLbl="sibTrans1D1" presStyleIdx="0" presStyleCnt="5"/>
      <dgm:spPr/>
    </dgm:pt>
    <dgm:pt modelId="{B5C73B13-E2D4-45D5-BAEE-1A4728BB02B4}" type="pres">
      <dgm:prSet presAssocID="{CB6F2D8F-BCEE-4822-9734-F9E0BDCBE68B}" presName="node" presStyleLbl="node1" presStyleIdx="1" presStyleCnt="5" custScaleX="118044" custScaleY="147209" custRadScaleRad="114910" custRadScaleInc="26092">
        <dgm:presLayoutVars>
          <dgm:bulletEnabled val="1"/>
        </dgm:presLayoutVars>
      </dgm:prSet>
      <dgm:spPr/>
    </dgm:pt>
    <dgm:pt modelId="{7218CF1D-1B4E-4417-B6E0-CA3CEB9CCCBE}" type="pres">
      <dgm:prSet presAssocID="{CB6F2D8F-BCEE-4822-9734-F9E0BDCBE68B}" presName="spNode" presStyleCnt="0"/>
      <dgm:spPr/>
    </dgm:pt>
    <dgm:pt modelId="{91A3A083-DE93-4C51-98AB-B1F1F78CF959}" type="pres">
      <dgm:prSet presAssocID="{BB7813D5-F0AD-43EF-B08A-77CAA3EE8DED}" presName="sibTrans" presStyleLbl="sibTrans1D1" presStyleIdx="1" presStyleCnt="5"/>
      <dgm:spPr/>
    </dgm:pt>
    <dgm:pt modelId="{50266C27-4DE4-4491-959E-0A6665D7EB0F}" type="pres">
      <dgm:prSet presAssocID="{AA5E8093-0CC2-4413-879B-B73620DE9F7C}" presName="node" presStyleLbl="node1" presStyleIdx="2" presStyleCnt="5" custScaleX="124579" custScaleY="137452" custRadScaleRad="107290" custRadScaleInc="-22662">
        <dgm:presLayoutVars>
          <dgm:bulletEnabled val="1"/>
        </dgm:presLayoutVars>
      </dgm:prSet>
      <dgm:spPr/>
    </dgm:pt>
    <dgm:pt modelId="{89E3A8DB-FFE0-404D-8AD9-8A42AAAB693E}" type="pres">
      <dgm:prSet presAssocID="{AA5E8093-0CC2-4413-879B-B73620DE9F7C}" presName="spNode" presStyleCnt="0"/>
      <dgm:spPr/>
    </dgm:pt>
    <dgm:pt modelId="{80BE66E1-4A63-4C36-A32C-A51F68EF02B3}" type="pres">
      <dgm:prSet presAssocID="{5DEF71E7-6E56-4BA4-90F0-BFA422BBAD5B}" presName="sibTrans" presStyleLbl="sibTrans1D1" presStyleIdx="2" presStyleCnt="5"/>
      <dgm:spPr/>
    </dgm:pt>
    <dgm:pt modelId="{F7A07871-9D39-4DC9-9B0E-7AD6925291B2}" type="pres">
      <dgm:prSet presAssocID="{80877CED-197D-4809-B069-563BDC78FC9B}" presName="node" presStyleLbl="node1" presStyleIdx="3" presStyleCnt="5" custScaleX="141599" custScaleY="131666" custRadScaleRad="109365" custRadScaleInc="18443">
        <dgm:presLayoutVars>
          <dgm:bulletEnabled val="1"/>
        </dgm:presLayoutVars>
      </dgm:prSet>
      <dgm:spPr/>
    </dgm:pt>
    <dgm:pt modelId="{6C879464-364E-439F-8FD8-4EBB5AC6376F}" type="pres">
      <dgm:prSet presAssocID="{80877CED-197D-4809-B069-563BDC78FC9B}" presName="spNode" presStyleCnt="0"/>
      <dgm:spPr/>
    </dgm:pt>
    <dgm:pt modelId="{7DB1B1E6-2D1F-4849-A755-663B734115DF}" type="pres">
      <dgm:prSet presAssocID="{3A21D235-7326-4BD3-9609-00AB51FAF383}" presName="sibTrans" presStyleLbl="sibTrans1D1" presStyleIdx="3" presStyleCnt="5"/>
      <dgm:spPr/>
    </dgm:pt>
    <dgm:pt modelId="{1B229837-6A0E-452C-B1EE-71CDAE557C40}" type="pres">
      <dgm:prSet presAssocID="{AF9ECFAD-2B65-4465-A7D6-5705DA555B59}" presName="node" presStyleLbl="node1" presStyleIdx="4" presStyleCnt="5" custScaleX="125095" custScaleY="149087" custRadScaleRad="110846" custRadScaleInc="-31502">
        <dgm:presLayoutVars>
          <dgm:bulletEnabled val="1"/>
        </dgm:presLayoutVars>
      </dgm:prSet>
      <dgm:spPr/>
    </dgm:pt>
    <dgm:pt modelId="{33AF58F1-DA0C-45CA-B2C7-7AED1AA0A4E6}" type="pres">
      <dgm:prSet presAssocID="{AF9ECFAD-2B65-4465-A7D6-5705DA555B59}" presName="spNode" presStyleCnt="0"/>
      <dgm:spPr/>
    </dgm:pt>
    <dgm:pt modelId="{5D060B02-5654-45BD-8511-10429F593A8F}" type="pres">
      <dgm:prSet presAssocID="{C9753CB3-E06A-4AD7-80FA-F5087F4FCE41}" presName="sibTrans" presStyleLbl="sibTrans1D1" presStyleIdx="4" presStyleCnt="5"/>
      <dgm:spPr/>
    </dgm:pt>
  </dgm:ptLst>
  <dgm:cxnLst>
    <dgm:cxn modelId="{6BF252E2-3C74-4508-91E2-1F5B2B0D9092}" type="presOf" srcId="{80877CED-197D-4809-B069-563BDC78FC9B}" destId="{F7A07871-9D39-4DC9-9B0E-7AD6925291B2}" srcOrd="0" destOrd="0" presId="urn:microsoft.com/office/officeart/2005/8/layout/cycle6"/>
    <dgm:cxn modelId="{27BEDEAB-5CB8-4F60-B86C-3B43737FC028}" srcId="{A47A45FD-1957-4817-A990-5A2288604FBA}" destId="{AA5E8093-0CC2-4413-879B-B73620DE9F7C}" srcOrd="2" destOrd="0" parTransId="{42913DCD-EAB1-4AE7-B528-38483E8B9737}" sibTransId="{5DEF71E7-6E56-4BA4-90F0-BFA422BBAD5B}"/>
    <dgm:cxn modelId="{2DAFF8CB-60F1-4D9D-9F80-E1B2DE5190BB}" type="presOf" srcId="{3A21D235-7326-4BD3-9609-00AB51FAF383}" destId="{7DB1B1E6-2D1F-4849-A755-663B734115DF}" srcOrd="0" destOrd="0" presId="urn:microsoft.com/office/officeart/2005/8/layout/cycle6"/>
    <dgm:cxn modelId="{4C95A2FF-8C1C-4452-8004-B1DEA48BBA02}" type="presOf" srcId="{A47A45FD-1957-4817-A990-5A2288604FBA}" destId="{6B81330A-651D-45FA-AC31-A25B527E404A}" srcOrd="0" destOrd="0" presId="urn:microsoft.com/office/officeart/2005/8/layout/cycle6"/>
    <dgm:cxn modelId="{569C7A17-B71F-482A-AED4-9C89B8D64145}" type="presOf" srcId="{5DEF71E7-6E56-4BA4-90F0-BFA422BBAD5B}" destId="{80BE66E1-4A63-4C36-A32C-A51F68EF02B3}" srcOrd="0" destOrd="0" presId="urn:microsoft.com/office/officeart/2005/8/layout/cycle6"/>
    <dgm:cxn modelId="{5D1889A6-4F04-429B-AA15-AFFA56645CA0}" srcId="{A47A45FD-1957-4817-A990-5A2288604FBA}" destId="{AF9ECFAD-2B65-4465-A7D6-5705DA555B59}" srcOrd="4" destOrd="0" parTransId="{9B453092-6DD8-44E8-B744-F2ADA508DD17}" sibTransId="{C9753CB3-E06A-4AD7-80FA-F5087F4FCE41}"/>
    <dgm:cxn modelId="{B661563B-92F6-4EC5-B091-74AFDCC1DBC8}" type="presOf" srcId="{AF40ED39-3E78-4EB7-A810-C5805E33708E}" destId="{4F269471-4E33-4972-9DF5-FE7130D8FE0D}" srcOrd="0" destOrd="0" presId="urn:microsoft.com/office/officeart/2005/8/layout/cycle6"/>
    <dgm:cxn modelId="{E4D32DC0-8147-4C42-8A5D-5BAB4AF7BE24}" type="presOf" srcId="{BB7813D5-F0AD-43EF-B08A-77CAA3EE8DED}" destId="{91A3A083-DE93-4C51-98AB-B1F1F78CF959}" srcOrd="0" destOrd="0" presId="urn:microsoft.com/office/officeart/2005/8/layout/cycle6"/>
    <dgm:cxn modelId="{EE34980A-C3B8-4A65-A949-7BA8993DD8D0}" srcId="{A47A45FD-1957-4817-A990-5A2288604FBA}" destId="{56F4039E-0FAD-4D6F-9AC7-F9A6FFCDB83E}" srcOrd="0" destOrd="0" parTransId="{8954D337-16D7-421C-B659-45837FD001A2}" sibTransId="{AF40ED39-3E78-4EB7-A810-C5805E33708E}"/>
    <dgm:cxn modelId="{431A4A36-C54E-480C-B7A6-31E4A53B8ED4}" type="presOf" srcId="{AA5E8093-0CC2-4413-879B-B73620DE9F7C}" destId="{50266C27-4DE4-4491-959E-0A6665D7EB0F}" srcOrd="0" destOrd="0" presId="urn:microsoft.com/office/officeart/2005/8/layout/cycle6"/>
    <dgm:cxn modelId="{1C564055-4181-44BC-9835-C11404115C6B}" type="presOf" srcId="{AF9ECFAD-2B65-4465-A7D6-5705DA555B59}" destId="{1B229837-6A0E-452C-B1EE-71CDAE557C40}" srcOrd="0" destOrd="0" presId="urn:microsoft.com/office/officeart/2005/8/layout/cycle6"/>
    <dgm:cxn modelId="{4A9251A1-7D52-40D8-AF30-CC1500CCCFED}" type="presOf" srcId="{56F4039E-0FAD-4D6F-9AC7-F9A6FFCDB83E}" destId="{46CBBCEC-AB3E-43D8-888A-C51BD520EF38}" srcOrd="0" destOrd="0" presId="urn:microsoft.com/office/officeart/2005/8/layout/cycle6"/>
    <dgm:cxn modelId="{FD180FE6-8782-417D-8777-654D7B29C19C}" type="presOf" srcId="{C9753CB3-E06A-4AD7-80FA-F5087F4FCE41}" destId="{5D060B02-5654-45BD-8511-10429F593A8F}" srcOrd="0" destOrd="0" presId="urn:microsoft.com/office/officeart/2005/8/layout/cycle6"/>
    <dgm:cxn modelId="{09B2229B-A75E-4853-8087-369303232A12}" srcId="{A47A45FD-1957-4817-A990-5A2288604FBA}" destId="{80877CED-197D-4809-B069-563BDC78FC9B}" srcOrd="3" destOrd="0" parTransId="{B900C585-56EE-4A17-BEE4-FD0B6DD7127A}" sibTransId="{3A21D235-7326-4BD3-9609-00AB51FAF383}"/>
    <dgm:cxn modelId="{5D81CB49-EB53-4B04-823E-735431A05E7B}" srcId="{A47A45FD-1957-4817-A990-5A2288604FBA}" destId="{CB6F2D8F-BCEE-4822-9734-F9E0BDCBE68B}" srcOrd="1" destOrd="0" parTransId="{ADF711F5-E2E4-481A-8C9E-70519B4434BA}" sibTransId="{BB7813D5-F0AD-43EF-B08A-77CAA3EE8DED}"/>
    <dgm:cxn modelId="{4DC0DC1D-BD1B-449A-AFFE-39973348F5C2}" type="presOf" srcId="{CB6F2D8F-BCEE-4822-9734-F9E0BDCBE68B}" destId="{B5C73B13-E2D4-45D5-BAEE-1A4728BB02B4}" srcOrd="0" destOrd="0" presId="urn:microsoft.com/office/officeart/2005/8/layout/cycle6"/>
    <dgm:cxn modelId="{70AA31C0-E0B4-4FB6-8C2F-AD9EDF58A529}" type="presParOf" srcId="{6B81330A-651D-45FA-AC31-A25B527E404A}" destId="{46CBBCEC-AB3E-43D8-888A-C51BD520EF38}" srcOrd="0" destOrd="0" presId="urn:microsoft.com/office/officeart/2005/8/layout/cycle6"/>
    <dgm:cxn modelId="{A770C4A3-7D80-4ABF-9B47-F7577A2FA3F1}" type="presParOf" srcId="{6B81330A-651D-45FA-AC31-A25B527E404A}" destId="{5BD21C0A-85C6-4D60-9446-047CC7D8850D}" srcOrd="1" destOrd="0" presId="urn:microsoft.com/office/officeart/2005/8/layout/cycle6"/>
    <dgm:cxn modelId="{38D3AABE-3E01-4DAC-9042-3DDAED3B4050}" type="presParOf" srcId="{6B81330A-651D-45FA-AC31-A25B527E404A}" destId="{4F269471-4E33-4972-9DF5-FE7130D8FE0D}" srcOrd="2" destOrd="0" presId="urn:microsoft.com/office/officeart/2005/8/layout/cycle6"/>
    <dgm:cxn modelId="{A45BB965-02B5-4893-870D-B3BFCD617957}" type="presParOf" srcId="{6B81330A-651D-45FA-AC31-A25B527E404A}" destId="{B5C73B13-E2D4-45D5-BAEE-1A4728BB02B4}" srcOrd="3" destOrd="0" presId="urn:microsoft.com/office/officeart/2005/8/layout/cycle6"/>
    <dgm:cxn modelId="{B5334806-80CF-4982-833C-806F25093498}" type="presParOf" srcId="{6B81330A-651D-45FA-AC31-A25B527E404A}" destId="{7218CF1D-1B4E-4417-B6E0-CA3CEB9CCCBE}" srcOrd="4" destOrd="0" presId="urn:microsoft.com/office/officeart/2005/8/layout/cycle6"/>
    <dgm:cxn modelId="{04A0AB5E-D374-4B1E-86D7-27582BEAE7E9}" type="presParOf" srcId="{6B81330A-651D-45FA-AC31-A25B527E404A}" destId="{91A3A083-DE93-4C51-98AB-B1F1F78CF959}" srcOrd="5" destOrd="0" presId="urn:microsoft.com/office/officeart/2005/8/layout/cycle6"/>
    <dgm:cxn modelId="{7429B757-8721-4C6B-B9D0-F84F7AF21BAD}" type="presParOf" srcId="{6B81330A-651D-45FA-AC31-A25B527E404A}" destId="{50266C27-4DE4-4491-959E-0A6665D7EB0F}" srcOrd="6" destOrd="0" presId="urn:microsoft.com/office/officeart/2005/8/layout/cycle6"/>
    <dgm:cxn modelId="{1AF28D6C-D9E9-402B-86BF-FC15ED7976A2}" type="presParOf" srcId="{6B81330A-651D-45FA-AC31-A25B527E404A}" destId="{89E3A8DB-FFE0-404D-8AD9-8A42AAAB693E}" srcOrd="7" destOrd="0" presId="urn:microsoft.com/office/officeart/2005/8/layout/cycle6"/>
    <dgm:cxn modelId="{8EE115E6-ADCA-4FA7-A7A7-ACC1B4752B98}" type="presParOf" srcId="{6B81330A-651D-45FA-AC31-A25B527E404A}" destId="{80BE66E1-4A63-4C36-A32C-A51F68EF02B3}" srcOrd="8" destOrd="0" presId="urn:microsoft.com/office/officeart/2005/8/layout/cycle6"/>
    <dgm:cxn modelId="{5B0C160D-19B6-4901-A22F-F890A2AF99FF}" type="presParOf" srcId="{6B81330A-651D-45FA-AC31-A25B527E404A}" destId="{F7A07871-9D39-4DC9-9B0E-7AD6925291B2}" srcOrd="9" destOrd="0" presId="urn:microsoft.com/office/officeart/2005/8/layout/cycle6"/>
    <dgm:cxn modelId="{29C1A76F-C41A-4063-BB9A-090A60D7075B}" type="presParOf" srcId="{6B81330A-651D-45FA-AC31-A25B527E404A}" destId="{6C879464-364E-439F-8FD8-4EBB5AC6376F}" srcOrd="10" destOrd="0" presId="urn:microsoft.com/office/officeart/2005/8/layout/cycle6"/>
    <dgm:cxn modelId="{06C2CE7D-A094-411F-8DD4-426DCC0C13A0}" type="presParOf" srcId="{6B81330A-651D-45FA-AC31-A25B527E404A}" destId="{7DB1B1E6-2D1F-4849-A755-663B734115DF}" srcOrd="11" destOrd="0" presId="urn:microsoft.com/office/officeart/2005/8/layout/cycle6"/>
    <dgm:cxn modelId="{8D883E6A-68EC-4391-AAD5-EA21380E5BEF}" type="presParOf" srcId="{6B81330A-651D-45FA-AC31-A25B527E404A}" destId="{1B229837-6A0E-452C-B1EE-71CDAE557C40}" srcOrd="12" destOrd="0" presId="urn:microsoft.com/office/officeart/2005/8/layout/cycle6"/>
    <dgm:cxn modelId="{217490FE-C6F6-4722-8E1E-C38CFE647162}" type="presParOf" srcId="{6B81330A-651D-45FA-AC31-A25B527E404A}" destId="{33AF58F1-DA0C-45CA-B2C7-7AED1AA0A4E6}" srcOrd="13" destOrd="0" presId="urn:microsoft.com/office/officeart/2005/8/layout/cycle6"/>
    <dgm:cxn modelId="{4E5B27C2-385B-4B2C-965B-F09D17498570}" type="presParOf" srcId="{6B81330A-651D-45FA-AC31-A25B527E404A}" destId="{5D060B02-5654-45BD-8511-10429F593A8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BBCEC-AB3E-43D8-888A-C51BD520EF38}">
      <dsp:nvSpPr>
        <dsp:cNvPr id="0" name=""/>
        <dsp:cNvSpPr/>
      </dsp:nvSpPr>
      <dsp:spPr>
        <a:xfrm>
          <a:off x="2513268" y="-137755"/>
          <a:ext cx="2135184" cy="1444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Poikiminen (vasikan syntymä)</a:t>
          </a:r>
        </a:p>
      </dsp:txBody>
      <dsp:txXfrm>
        <a:off x="2583790" y="-67233"/>
        <a:ext cx="1994140" cy="1303597"/>
      </dsp:txXfrm>
    </dsp:sp>
    <dsp:sp modelId="{4F269471-4E33-4972-9DF5-FE7130D8FE0D}">
      <dsp:nvSpPr>
        <dsp:cNvPr id="0" name=""/>
        <dsp:cNvSpPr/>
      </dsp:nvSpPr>
      <dsp:spPr>
        <a:xfrm>
          <a:off x="2192365" y="841575"/>
          <a:ext cx="4050541" cy="4050541"/>
        </a:xfrm>
        <a:custGeom>
          <a:avLst/>
          <a:gdLst/>
          <a:ahLst/>
          <a:cxnLst/>
          <a:rect l="0" t="0" r="0" b="0"/>
          <a:pathLst>
            <a:path>
              <a:moveTo>
                <a:pt x="2466223" y="48586"/>
              </a:moveTo>
              <a:arcTo wR="2025270" hR="2025270" stAng="16954528" swAng="17464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73B13-E2D4-45D5-BAEE-1A4728BB02B4}">
      <dsp:nvSpPr>
        <dsp:cNvPr id="0" name=""/>
        <dsp:cNvSpPr/>
      </dsp:nvSpPr>
      <dsp:spPr>
        <a:xfrm>
          <a:off x="4947921" y="1361226"/>
          <a:ext cx="1842075" cy="1493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Heruminen -alkulypsykausi</a:t>
          </a:r>
        </a:p>
      </dsp:txBody>
      <dsp:txXfrm>
        <a:off x="5020812" y="1434117"/>
        <a:ext cx="1696293" cy="1347395"/>
      </dsp:txXfrm>
    </dsp:sp>
    <dsp:sp modelId="{91A3A083-DE93-4C51-98AB-B1F1F78CF959}">
      <dsp:nvSpPr>
        <dsp:cNvPr id="0" name=""/>
        <dsp:cNvSpPr/>
      </dsp:nvSpPr>
      <dsp:spPr>
        <a:xfrm>
          <a:off x="1942219" y="228159"/>
          <a:ext cx="4050541" cy="4050541"/>
        </a:xfrm>
        <a:custGeom>
          <a:avLst/>
          <a:gdLst/>
          <a:ahLst/>
          <a:cxnLst/>
          <a:rect l="0" t="0" r="0" b="0"/>
          <a:pathLst>
            <a:path>
              <a:moveTo>
                <a:pt x="3957097" y="2633355"/>
              </a:moveTo>
              <a:arcTo wR="2025270" hR="2025270" stAng="1048352" swAng="12466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66C27-4DE4-4491-959E-0A6665D7EB0F}">
      <dsp:nvSpPr>
        <dsp:cNvPr id="0" name=""/>
        <dsp:cNvSpPr/>
      </dsp:nvSpPr>
      <dsp:spPr>
        <a:xfrm>
          <a:off x="4056438" y="3513103"/>
          <a:ext cx="1944054" cy="13942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Tiineys</a:t>
          </a:r>
        </a:p>
      </dsp:txBody>
      <dsp:txXfrm>
        <a:off x="4124498" y="3581163"/>
        <a:ext cx="1807934" cy="1258089"/>
      </dsp:txXfrm>
    </dsp:sp>
    <dsp:sp modelId="{80BE66E1-4A63-4C36-A32C-A51F68EF02B3}">
      <dsp:nvSpPr>
        <dsp:cNvPr id="0" name=""/>
        <dsp:cNvSpPr/>
      </dsp:nvSpPr>
      <dsp:spPr>
        <a:xfrm>
          <a:off x="1554789" y="709883"/>
          <a:ext cx="4050541" cy="4050541"/>
        </a:xfrm>
        <a:custGeom>
          <a:avLst/>
          <a:gdLst/>
          <a:ahLst/>
          <a:cxnLst/>
          <a:rect l="0" t="0" r="0" b="0"/>
          <a:pathLst>
            <a:path>
              <a:moveTo>
                <a:pt x="2493888" y="3995580"/>
              </a:moveTo>
              <a:arcTo wR="2025270" hR="2025270" stAng="4597282" swAng="13366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07871-9D39-4DC9-9B0E-7AD6925291B2}">
      <dsp:nvSpPr>
        <dsp:cNvPr id="0" name=""/>
        <dsp:cNvSpPr/>
      </dsp:nvSpPr>
      <dsp:spPr>
        <a:xfrm>
          <a:off x="1049241" y="3551975"/>
          <a:ext cx="2209651" cy="133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Maidontuotanto vähenee</a:t>
          </a:r>
        </a:p>
      </dsp:txBody>
      <dsp:txXfrm>
        <a:off x="1114436" y="3617170"/>
        <a:ext cx="2079261" cy="1205130"/>
      </dsp:txXfrm>
    </dsp:sp>
    <dsp:sp modelId="{7DB1B1E6-2D1F-4849-A755-663B734115DF}">
      <dsp:nvSpPr>
        <dsp:cNvPr id="0" name=""/>
        <dsp:cNvSpPr/>
      </dsp:nvSpPr>
      <dsp:spPr>
        <a:xfrm>
          <a:off x="1315760" y="428040"/>
          <a:ext cx="4050541" cy="4050541"/>
        </a:xfrm>
        <a:custGeom>
          <a:avLst/>
          <a:gdLst/>
          <a:ahLst/>
          <a:cxnLst/>
          <a:rect l="0" t="0" r="0" b="0"/>
          <a:pathLst>
            <a:path>
              <a:moveTo>
                <a:pt x="320241" y="3118247"/>
              </a:moveTo>
              <a:arcTo wR="2025270" hR="2025270" stAng="8840331" swAng="11303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229837-6A0E-452C-B1EE-71CDAE557C40}">
      <dsp:nvSpPr>
        <dsp:cNvPr id="0" name=""/>
        <dsp:cNvSpPr/>
      </dsp:nvSpPr>
      <dsp:spPr>
        <a:xfrm>
          <a:off x="406563" y="1418368"/>
          <a:ext cx="1952106" cy="1512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Umpeutus (lehmä ei tuota maitoa)</a:t>
          </a:r>
        </a:p>
      </dsp:txBody>
      <dsp:txXfrm>
        <a:off x="480384" y="1492189"/>
        <a:ext cx="1804464" cy="1364584"/>
      </dsp:txXfrm>
    </dsp:sp>
    <dsp:sp modelId="{5D060B02-5654-45BD-8511-10429F593A8F}">
      <dsp:nvSpPr>
        <dsp:cNvPr id="0" name=""/>
        <dsp:cNvSpPr/>
      </dsp:nvSpPr>
      <dsp:spPr>
        <a:xfrm>
          <a:off x="1095009" y="806876"/>
          <a:ext cx="4050541" cy="4050541"/>
        </a:xfrm>
        <a:custGeom>
          <a:avLst/>
          <a:gdLst/>
          <a:ahLst/>
          <a:cxnLst/>
          <a:rect l="0" t="0" r="0" b="0"/>
          <a:pathLst>
            <a:path>
              <a:moveTo>
                <a:pt x="582041" y="604421"/>
              </a:moveTo>
              <a:arcTo wR="2025270" hR="2025270" stAng="13473137" swAng="16636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95F962-79BE-4F48-AEF5-D17697398670}" type="datetimeFigureOut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EF33633A-4810-4159-B85C-1EE915FA52B3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1BBCB4-ABD3-4AE9-9120-5B34B0F72141}" type="datetimeFigureOut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89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B2BA123F-9596-4C00-9476-A3E5533DD84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879475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22388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763713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06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64798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089331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530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6.png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2.png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6.png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2.png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7.xml"/><Relationship Id="rId4" Type="http://schemas.openxmlformats.org/officeDocument/2006/relationships/image" Target="../media/image22.png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8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8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8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8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8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9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9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9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9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0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6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61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61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61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61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61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61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Master" Target="../slideMasters/slideMaster61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Master" Target="../slideMasters/slideMaster61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Master" Target="../slideMasters/slideMaster61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Master" Target="../slideMasters/slideMaster6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Master" Target="../slideMasters/slideMaster61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Master" Target="../slideMasters/slideMaster61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Master" Target="../slideMasters/slideMaster61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Master" Target="../slideMasters/slideMaster61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Master" Target="../slideMasters/slideMaster61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Master" Target="../slideMasters/slideMaster61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2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2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3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3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4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4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35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D527-6273-4C5A-861C-87314DFB01A6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02802-8121-440C-8622-D33F00379B4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47068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680"/>
            <a:ext cx="3540611" cy="4588867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974746"/>
            <a:ext cx="3530167" cy="4584978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93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869" y="1138183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997" y="1146586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DBEEE-EA8B-4A47-9A93-3223BB72687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8885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D6CA07B-72CD-4D17-B598-683587659A6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5590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34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47F5713-3432-42F5-953F-F692BE2A50D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7865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43" tIns="50392" rIns="100843" bIns="50392"/>
          <a:lstStyle>
            <a:lvl1pPr defTabSz="5041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A8EC663-FA70-49C4-A5FA-27667E4E0D06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4294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497" tIns="44254" rIns="88497" bIns="44254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497" tIns="44254" rIns="88497" bIns="44254"/>
          <a:lstStyle>
            <a:lvl1pPr marL="0" indent="0" algn="ctr">
              <a:buNone/>
              <a:defRPr/>
            </a:lvl1pPr>
            <a:lvl2pPr marL="442489" indent="0" algn="ctr">
              <a:buNone/>
              <a:defRPr/>
            </a:lvl2pPr>
            <a:lvl3pPr marL="885058" indent="0" algn="ctr">
              <a:buNone/>
              <a:defRPr/>
            </a:lvl3pPr>
            <a:lvl4pPr marL="1327595" indent="0" algn="ctr">
              <a:buNone/>
              <a:defRPr/>
            </a:lvl4pPr>
            <a:lvl5pPr marL="1770151" indent="0" algn="ctr">
              <a:buNone/>
              <a:defRPr/>
            </a:lvl5pPr>
            <a:lvl6pPr marL="2212668" indent="0" algn="ctr">
              <a:buNone/>
              <a:defRPr/>
            </a:lvl6pPr>
            <a:lvl7pPr marL="2655200" indent="0" algn="ctr">
              <a:buNone/>
              <a:defRPr/>
            </a:lvl7pPr>
            <a:lvl8pPr marL="3097744" indent="0" algn="ctr">
              <a:buNone/>
              <a:defRPr/>
            </a:lvl8pPr>
            <a:lvl9pPr marL="3540282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2965193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2536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71611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B986EF1-6F1F-46BF-A57B-8B64BDA397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621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F48020-D22A-4A3D-8062-2490B72F28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2304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56" y="1344507"/>
            <a:ext cx="9974207" cy="5131184"/>
          </a:xfrm>
          <a:prstGeom prst="rect">
            <a:avLst/>
          </a:prstGeom>
        </p:spPr>
        <p:txBody>
          <a:bodyPr lIns="100944" tIns="50443" rIns="100944" bIns="504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6FADC07D-75D4-43FA-918E-33A58D3DB97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0944" tIns="50443" rIns="100944" bIns="50443"/>
          <a:lstStyle>
            <a:lvl1pPr algn="r" defTabSz="884952">
              <a:defRPr sz="14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F6DC5C-1247-4BBF-9521-BF7B901F5FF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1692275" y="6921500"/>
            <a:ext cx="4433888" cy="388938"/>
          </a:xfrm>
        </p:spPr>
        <p:txBody>
          <a:bodyPr/>
          <a:lstStyle>
            <a:lvl1pPr marL="0" indent="0" algn="l" defTabSz="502191" eaLnBrk="0" hangingPunct="0">
              <a:spcBef>
                <a:spcPct val="0"/>
              </a:spcBef>
              <a:defRPr sz="1400" i="1"/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661536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E122-D0BE-473D-9BAF-19FE47852DEC}" type="datetime1">
              <a:rPr lang="fi-FI" smtClean="0"/>
              <a:t>31.10.2018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64221-8A94-4EB6-9E4F-53D29F0FF3D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494474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BAD19D-69D0-45C7-9576-723F2500D65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96B81F1-3F8B-4A47-B41A-D9A785066F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958480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A91A5A-5AD0-49E7-A7AC-6603218FA2E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705CA1B-63D2-4616-8A4F-644841D7D5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83994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8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673" indent="0">
              <a:buNone/>
              <a:defRPr sz="2000"/>
            </a:lvl2pPr>
            <a:lvl3pPr marL="1009410" indent="0">
              <a:buNone/>
              <a:defRPr sz="1800"/>
            </a:lvl3pPr>
            <a:lvl4pPr marL="1514138" indent="0">
              <a:buNone/>
              <a:defRPr sz="1700"/>
            </a:lvl4pPr>
            <a:lvl5pPr marL="2018837" indent="0">
              <a:buNone/>
              <a:defRPr sz="1700"/>
            </a:lvl5pPr>
            <a:lvl6pPr marL="2523551" indent="0">
              <a:buNone/>
              <a:defRPr sz="1700"/>
            </a:lvl6pPr>
            <a:lvl7pPr marL="3028263" indent="0">
              <a:buNone/>
              <a:defRPr sz="1700"/>
            </a:lvl7pPr>
            <a:lvl8pPr marL="3532981" indent="0">
              <a:buNone/>
              <a:defRPr sz="1700"/>
            </a:lvl8pPr>
            <a:lvl9pPr marL="4037683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9ACEDE-92E0-4312-ADFD-D21B0781CDD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1B68F68-3E72-48A5-AC0B-C1F26FEE4B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4827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E2E91C-688E-4410-8AB5-B7C08314DF2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07F7E50-1472-4292-AE60-5F26A866F12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053820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1937FB-90F7-4228-BB38-342EA7118A59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0E24A13-43EB-4B97-972E-5F14CE5D3EC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651114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BB2AF7-E4DE-47C7-B762-D331FF2CCECF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9C9722-6F99-46F7-973B-B6F4226C4F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21288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3FDAB5-4C80-47DE-BECC-D96F67C271C7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F602578-FE5B-4580-A74A-B51499F8B4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84279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8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CEA70C-B690-4C5A-8A18-BA30D61371E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2186C69-DC7D-4FD6-8470-7FF82602AD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650365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673" indent="0">
              <a:buNone/>
              <a:defRPr sz="3200"/>
            </a:lvl2pPr>
            <a:lvl3pPr marL="1009410" indent="0">
              <a:buNone/>
              <a:defRPr sz="2700"/>
            </a:lvl3pPr>
            <a:lvl4pPr marL="1514138" indent="0">
              <a:buNone/>
              <a:defRPr sz="2300"/>
            </a:lvl4pPr>
            <a:lvl5pPr marL="2018837" indent="0">
              <a:buNone/>
              <a:defRPr sz="2300"/>
            </a:lvl5pPr>
            <a:lvl6pPr marL="2523551" indent="0">
              <a:buNone/>
              <a:defRPr sz="2300"/>
            </a:lvl6pPr>
            <a:lvl7pPr marL="3028263" indent="0">
              <a:buNone/>
              <a:defRPr sz="2300"/>
            </a:lvl7pPr>
            <a:lvl8pPr marL="3532981" indent="0">
              <a:buNone/>
              <a:defRPr sz="2300"/>
            </a:lvl8pPr>
            <a:lvl9pPr marL="4037683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6D0A17-62B0-469A-9484-FDF61D637C3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4D6AE0F-BB73-444D-9FBD-054083DDCEB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10835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CBF13E-E310-48FC-AE02-2E361605126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9B427A0-093F-4C6D-A3E8-79F6D543225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428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0E4E-531B-4DEA-A708-2D258850BE03}" type="datetime1">
              <a:rPr lang="fi-FI" smtClean="0"/>
              <a:t>31.10.2018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86CC8-C2CC-4E2D-A229-92942EC591F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415720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75480B-0185-41C7-B45B-56FE824AEA6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B69328C-7324-49AF-AA6A-3E1F7E0EE80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81204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C4258-5E46-493F-B37A-9A102FDEE7F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D7FEF5-F182-482D-AD0C-5F2CA691FB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238871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5631795-E940-48A9-BC54-C962A9656AC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F0183EE-CAD6-47EC-B9C9-483C3553E20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91247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4986386-3874-4C5A-B150-532D907EA6E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FFC2958-B65E-4B3A-8A75-3807CAB0EDD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32272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983" indent="0">
              <a:buNone/>
              <a:defRPr sz="2000"/>
            </a:lvl2pPr>
            <a:lvl3pPr marL="1010034" indent="0">
              <a:buNone/>
              <a:defRPr sz="1800"/>
            </a:lvl3pPr>
            <a:lvl4pPr marL="1515073" indent="0">
              <a:buNone/>
              <a:defRPr sz="1700"/>
            </a:lvl4pPr>
            <a:lvl5pPr marL="2020087" indent="0">
              <a:buNone/>
              <a:defRPr sz="1700"/>
            </a:lvl5pPr>
            <a:lvl6pPr marL="2525112" indent="0">
              <a:buNone/>
              <a:defRPr sz="1700"/>
            </a:lvl6pPr>
            <a:lvl7pPr marL="3030135" indent="0">
              <a:buNone/>
              <a:defRPr sz="1700"/>
            </a:lvl7pPr>
            <a:lvl8pPr marL="3535170" indent="0">
              <a:buNone/>
              <a:defRPr sz="1700"/>
            </a:lvl8pPr>
            <a:lvl9pPr marL="4040180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F0E671A-A751-447A-998E-4A04518A3FA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E9057D4-CF8D-4E84-9EE1-BC4D9C84AA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01470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DD57955-EA5B-4376-89CC-42D9C30A43E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B62D75A-C2AB-4D45-8CFC-6789DA2BED7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95403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3EFD14A-D641-4AA9-9CC7-4541BE9FDB7C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4B016E-82A2-40CD-AD32-40EBF5598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09897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BA3D56C-3F2D-46E7-AF8C-B2E76C1E376C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33B4CC4-8C39-445A-8C93-BE050418C7C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103594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A43E9BA-06FD-4432-BB55-FBE48A4D4B40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D74CA5F-7797-498D-B016-919ED60C5BF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25261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828D2B8-3153-4903-9717-EE3593F34E9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5B0218C-CCB7-4732-B7C6-D533BC9295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9398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8522C-E35A-4ECF-8015-0314C817B23D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546AF-7357-40E2-95A1-66920BFC9672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777176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983" indent="0">
              <a:buNone/>
              <a:defRPr sz="3200"/>
            </a:lvl2pPr>
            <a:lvl3pPr marL="1010034" indent="0">
              <a:buNone/>
              <a:defRPr sz="2700"/>
            </a:lvl3pPr>
            <a:lvl4pPr marL="1515073" indent="0">
              <a:buNone/>
              <a:defRPr sz="2300"/>
            </a:lvl4pPr>
            <a:lvl5pPr marL="2020087" indent="0">
              <a:buNone/>
              <a:defRPr sz="2300"/>
            </a:lvl5pPr>
            <a:lvl6pPr marL="2525112" indent="0">
              <a:buNone/>
              <a:defRPr sz="2300"/>
            </a:lvl6pPr>
            <a:lvl7pPr marL="3030135" indent="0">
              <a:buNone/>
              <a:defRPr sz="2300"/>
            </a:lvl7pPr>
            <a:lvl8pPr marL="3535170" indent="0">
              <a:buNone/>
              <a:defRPr sz="2300"/>
            </a:lvl8pPr>
            <a:lvl9pPr marL="4040180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B2CA137-4789-464C-8AEE-4EDE1AA2C33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FB73179-326C-4376-A260-E12A0163822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289853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282C21D-28D7-477E-9695-E040774A74B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2E8E0E4-B43A-4981-8764-DF078487287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401885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A21CE29-BF00-422B-BC95-06FE7DFDE21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94E5462-9BCF-401E-9F80-710529D3CA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55285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01832AB-F950-4A63-ABE5-A90FC59D26E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6A222A4-33A3-4AEE-877D-F0AF5499053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990164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7638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594" tIns="50266" rIns="100594" bIns="50266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BFB13FF-A04B-4DAD-A91C-BCA0D8055164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BC01A01-6D73-4C9A-96E1-10D5C1582B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405134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C5F9FF2-3B1B-46F8-A0E7-9E3ECDE22A9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E6CF981-599F-449F-BFB4-B3474654B7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247976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2864" indent="0">
              <a:buNone/>
              <a:defRPr sz="2000"/>
            </a:lvl2pPr>
            <a:lvl3pPr marL="1005800" indent="0">
              <a:buNone/>
              <a:defRPr sz="1800"/>
            </a:lvl3pPr>
            <a:lvl4pPr marL="1508719" indent="0">
              <a:buNone/>
              <a:defRPr sz="1700"/>
            </a:lvl4pPr>
            <a:lvl5pPr marL="2011607" indent="0">
              <a:buNone/>
              <a:defRPr sz="1700"/>
            </a:lvl5pPr>
            <a:lvl6pPr marL="2514515" indent="0">
              <a:buNone/>
              <a:defRPr sz="1700"/>
            </a:lvl6pPr>
            <a:lvl7pPr marL="3017431" indent="0">
              <a:buNone/>
              <a:defRPr sz="1700"/>
            </a:lvl7pPr>
            <a:lvl8pPr marL="3520332" indent="0">
              <a:buNone/>
              <a:defRPr sz="1700"/>
            </a:lvl8pPr>
            <a:lvl9pPr marL="402322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7C3E91B-68CD-4F4C-8FB8-210F005D018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FE37A4-9E8F-444D-ADA6-225FBFEF78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63668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3DE7495-51FB-43EA-A39C-30E6149689B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F507BB-464B-43AD-8972-F49590AC78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663734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3008F48-0D1A-47F3-A18E-BA54C01CB67A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6CA69D-FFC2-40D3-8F4E-CA8ED4CA0F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5780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36294DD-D9EF-423E-909C-49D47905554A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2FF3D26-F223-4CC5-AF91-7EC09036C8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929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021C6-2800-4B2C-B0B7-E3995C512E59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1ECDD-24B6-477C-B818-ECDE37F943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01239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4665724-6A9B-4851-AAFD-6D1A925B1A9F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504302-1AD5-4185-B813-6EC40076BD5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57645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3A73790-F16A-4CB7-8198-385078F2E8E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F5703BE-F83E-47E7-A7C9-FB37D13B789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0662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2864" indent="0">
              <a:buNone/>
              <a:defRPr sz="3200"/>
            </a:lvl2pPr>
            <a:lvl3pPr marL="1005800" indent="0">
              <a:buNone/>
              <a:defRPr sz="2700"/>
            </a:lvl3pPr>
            <a:lvl4pPr marL="1508719" indent="0">
              <a:buNone/>
              <a:defRPr sz="2300"/>
            </a:lvl4pPr>
            <a:lvl5pPr marL="2011607" indent="0">
              <a:buNone/>
              <a:defRPr sz="2300"/>
            </a:lvl5pPr>
            <a:lvl6pPr marL="2514515" indent="0">
              <a:buNone/>
              <a:defRPr sz="2300"/>
            </a:lvl6pPr>
            <a:lvl7pPr marL="3017431" indent="0">
              <a:buNone/>
              <a:defRPr sz="2300"/>
            </a:lvl7pPr>
            <a:lvl8pPr marL="3520332" indent="0">
              <a:buNone/>
              <a:defRPr sz="2300"/>
            </a:lvl8pPr>
            <a:lvl9pPr marL="4023226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5D784E3-77B0-44AA-ACF8-DBA947D4317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E8B78-1205-411A-9CA2-0FD5B2E4CF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81677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995AE80-7E71-4CDD-BC46-5EA8E1721F3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636F12-F186-4461-9641-A56346D3B5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05804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0F21BBFF-71CB-4B65-94C7-CA5E5185825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480AB58-370F-4502-9C81-3CE00AEA6C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4565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560BB56-6610-450A-9E7E-FFB70A1A1EE8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50E254-2C59-48CB-9812-E86EBC450E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085992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09F4137-BDA6-44AD-8D2B-94F5F33A9AE3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89998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45DF6ED-CAE8-496A-9132-496B86236F59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4588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3CB15F6-54A4-4B22-9208-1EB928F0406E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47608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4CBE918-E070-43C3-899E-D1FD2F403DBA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DDF8ED1-BBFB-41DA-B717-A3CC82AD1E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552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FA5F-5A31-45C9-88F6-153B88B0E81E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5A3D-F64A-4325-8F78-1F564AFAA0D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409152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018" tIns="50483" rIns="101018" bIns="5048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267A3CF-5F4A-4DFA-8A3C-0CEE80B91071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897CA25-1B61-47C7-8FE2-45A4576DD40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21797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06" tIns="50525" rIns="101106" bIns="50525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0D443E3-FACA-4F87-AD7E-1DFC2938414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06" tIns="50525" rIns="101106" bIns="50525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A63BF72-E303-4C7A-BC2F-1ABB796605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67447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70" tIns="50405" rIns="100870" bIns="50405"/>
          <a:lstStyle>
            <a:lvl1pPr defTabSz="50423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95D973D-9774-470D-A43B-E285EE08F21F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2132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D030139-AA4A-446F-86BB-143425F695D8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06ADA46-F635-42AA-873D-F5962DADF9F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226184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1119" tIns="50533" rIns="101119" bIns="5053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E5465FF-7F30-4696-981E-EA21AC80CF0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05F1FB-D463-4429-B966-21CF53BF3A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61935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208" tIns="50577" rIns="101208" bIns="5057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4FB2DC2-D747-40A8-9EA5-013B1528D2A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208" tIns="50577" rIns="101208" bIns="50577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7AD0DA6-DFCF-4DE0-92CA-2AD12023BD4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34558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57EA4B-D9CE-465E-B96C-9177A5D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7884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8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2489246-74A2-4C12-AD3B-5D42DC3CDA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942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DF9077-9BCC-49A0-9802-3BC0A24539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5973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7" y="1138158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8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976CA8-CF40-4CD8-BFAC-F6F307440DD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47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7DECC-C292-475D-9221-BC5961FDF622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8727-C4E2-43A4-834A-7818EF50E28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47656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8C8BDE-E2EF-40B8-BF87-4962BF1C64E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8541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6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58EF8C-EEBD-4AEF-9EC5-79B377C1A6F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833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C5E592-87A6-415E-996A-6B2286FA8A5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1883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CBCCFE-4D40-47F7-952C-D14AC9E98FC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704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8" y="1418307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9A722-0765-4A94-8814-57403FF9461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1337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6BC2BBA-93A7-48E4-9C43-E14FFF8B0A3B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8785377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818996-E54C-4FB8-9E8C-006F01FC430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8789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67F4F-9968-4760-BA72-74EFFA12974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704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5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EB1D46-6CE0-4885-BCAB-AB686FBD02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7641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8B2C52-5744-4230-8A35-ABFD58D406D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57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05F38-E41C-4513-9814-23A9665C404D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953E-BB8B-4D11-B9A6-5C0EB6F1370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659610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5" y="1138155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5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6895D9-52BB-423F-8A0B-62F5C3E6DA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4817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53E0033-D7CC-446C-86D9-378F3892161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9358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5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19E293D-8D75-4F15-954E-52FD6838E84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1674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21F4FE-D205-4369-A6F3-411C699BD92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693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DBDF-8B7B-4005-A47E-79AED4F4BA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4775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6" y="1418305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BC7B9B-6EEA-4A8F-83EB-A4E276632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9574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3F305FA-AAE3-4833-8A0F-483BBD52E78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102984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CAA6D0-F297-442C-A997-33B222169D7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1734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66461C-07D4-4693-8788-6567382D45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428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F2CF0-9262-4600-A15E-BEF65B5ED3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19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76DF-396A-44EB-A1B0-F5C9247AECD0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DA2C-E70C-4B0F-B444-34554C8C985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157096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4A5709D-2CA7-46F4-A54C-AD6D68DF40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1167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1" y="113815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736DF20-9EE5-4745-A6D8-ACAE1B38498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8500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BC0515-087F-4565-96AD-8B1B21828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0079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0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40B6F2-F86C-4446-8394-BB25CF3083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5796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C78D51-3CA3-46ED-B8BD-D983179B129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6567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BA0C8EA-DAF3-428C-9AF5-E2B8442057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1066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2" y="1418301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9136E6E-FF2D-470A-82E9-F3C7866DFBF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1352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6C9C50-437A-45C6-99AC-3401CF7C59E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679285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18EA99-F1A8-48EE-9F9B-AB8D43C017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6705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0F74DA9-8800-4A26-B0EE-BDDFFF1C5A1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403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9C1C-47B6-46DD-8B33-4ED79F6A409A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CDF01-E4D7-4402-8825-9C2EB8AA089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498867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9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7DED63-9E6C-4F5A-B077-467D37D802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697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7A5D7-B736-49CF-A1DA-EA2F534E6F1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6791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7" y="1138149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9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92B984-CF59-4EAE-90BE-345AC23D616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594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D9E5F5-E026-4152-9380-E52D0F6B648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3071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7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C8E64-F48E-43B2-8883-9459A17F20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728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EC893F-916B-4AB6-A0FB-BB88F0905E5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5968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F157226-820D-479B-B48E-48E936BFF0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4038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7" y="1418298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7F4B4EE-1964-425A-B8CC-D8331CE60AC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8101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2166019-AD24-43B5-AC88-BE3EF3500C3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6716169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746A6C3-821B-441B-B4D5-2EA35F22BC7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5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E5D4-914D-4879-8EB4-30DF698948DD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614C-627F-4AE8-9F22-020F1421A5C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865726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3AD132-1FB8-4BE6-8A32-F97E178D44B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23749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271A49-8521-4B8D-A056-B851D92787A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5481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30B41D-0B1A-4175-A947-64C0840162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7931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1" y="113814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699CF72-CE74-46F7-8E51-C9EDECE7178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27118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ABC48E-B3A2-4F48-8205-1EB38C55DB0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3742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3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4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56ECF75-7D45-4FDE-8DF6-BEFFF16C0CA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5574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C48EF-4027-433B-B6DB-96A6EBD6C92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7452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A91209F-D73F-49FD-B320-9F3E45E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9858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2" y="1418292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10AC3E-F256-4088-B095-C034413743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228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2E7546-0B99-4F0B-B5FD-13E65E08C1F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82886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B630-A5C1-4CEB-9C24-3C6AE5B16267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0447-2AC2-4C4C-8965-8518093AA7D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2262657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E4B9C2-73B6-4954-916E-AB7C8270E99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4937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446" tIns="50697" rIns="101446" bIns="50697"/>
          <a:lstStyle>
            <a:lvl1pPr defTabSz="50711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8A409BD-F7F6-4EE1-9536-112183D3AD9F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740501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621" tIns="50786" rIns="101621" bIns="50786"/>
          <a:lstStyle>
            <a:lvl1pPr defTabSz="50799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C86947D-5F59-48B9-828D-49678E2D6654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2842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823" tIns="50888" rIns="101823" bIns="50888"/>
          <a:lstStyle>
            <a:lvl1pPr defTabSz="508997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450B60F-9ACE-40B2-874E-4D07E08746DB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1352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022" tIns="50989" rIns="102022" bIns="50989"/>
          <a:lstStyle>
            <a:lvl1pPr defTabSz="51000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D6E4912-19C5-4453-BF41-977CEF26F657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6084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224" tIns="51091" rIns="102224" bIns="51091"/>
          <a:lstStyle>
            <a:lvl1pPr defTabSz="5110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C9FF174-7E5C-40BB-B237-24D17E7E5C2C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32501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7C64D60-EF4C-410B-8AD9-FA992FFFD78E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08D99B4-82C7-4DC8-879B-4ED800FFE5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35241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C642AC7-909F-467A-909F-1BCC2E7CC116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3413C73-168C-4523-8CB6-5CE28237E7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639186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625" tIns="51293" rIns="102625" bIns="5129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035F3B7-C93D-4359-B5D0-17DED0E09D2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A178D96-6067-415E-B56A-F9DA027FC1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403619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513" tIns="51237" rIns="102513" bIns="51237"/>
          <a:lstStyle>
            <a:lvl1pPr defTabSz="51247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4513294-050C-400B-928A-4FD1C7B88FD7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546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9E66-4567-45EB-8FCE-0BE3383E460C}" type="datetime1">
              <a:rPr lang="fi-FI" smtClean="0"/>
              <a:t>31.10.2018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45BB-BC4C-4819-B62F-3B1F9C684BB8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32106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8ACF485-3AA6-4344-B611-81D71B40AEB8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14E2A9E-D48B-4783-AB13-57592A2E163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8218726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624D3FF-6F39-4D77-AB8A-CD2FAE44A98F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11DC01C-F139-44B4-B0D8-0194D07D117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51703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766" tIns="51367" rIns="102766" bIns="5136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0937B96-928F-40EF-8395-3F11C7936AC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1ACD34A-A1B4-4316-835F-F5A40084D7C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082232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855" tIns="51412" rIns="102855" bIns="5141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EB8CD68-1D3E-442C-B07C-22F179DACF3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855" tIns="51412" rIns="102855" bIns="51412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D89D670-5BD2-4249-B6E6-82DBD364730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07328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703" tIns="51332" rIns="102703" bIns="51332"/>
          <a:lstStyle>
            <a:lvl1pPr defTabSz="51342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7379A6-A101-4534-8006-1DD4CDBDD571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37787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ADDF9F2-5C38-4E9C-A6DB-29735F2A506F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4A07306-559F-4564-9646-9A00BB8A7F5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432717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3108" tIns="51539" rIns="103108" bIns="51539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D65BD09-C502-493E-ABDD-3D0BD006360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F79AB9B-4522-4AB2-9C6F-1337BAF2D2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538281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919" tIns="51441" rIns="102919" bIns="51441"/>
          <a:lstStyle>
            <a:lvl1pPr defTabSz="5145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3CF7DD3-8826-4598-A355-55A1FD2BEB8B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73018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E8C95C2-847C-4526-8F78-5360B8D03F8E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160F11D-ACA7-4FC1-8E5F-EF0FCBF5E4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283534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72" tIns="51572" rIns="103172" bIns="5157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8CED875-DEDB-4C36-963A-A96C45EC3953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BC20883-C1BF-4BFE-B5DC-A3BCCE70796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64482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8DDF-2D19-4E1E-94A1-0D666EE269E8}" type="datetime1">
              <a:rPr lang="fi-FI" smtClean="0"/>
              <a:t>31.10.2018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3CA32-E970-435C-9D7F-EE69F166347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9420940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260" tIns="51616" rIns="103260" bIns="5161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5B8592D-E149-4A29-AB11-B08BB594B3B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260" tIns="51616" rIns="103260" bIns="51616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BA14FE2-8D39-4426-8E41-6395F9E9794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540762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297" tIns="51638" rIns="103297" bIns="51638"/>
          <a:lstStyle>
            <a:lvl1pPr defTabSz="516423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39224DD-4941-4236-A528-C333E0794C03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0657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463" tIns="51719" rIns="103463" bIns="51719"/>
          <a:lstStyle>
            <a:lvl1pPr defTabSz="51725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19931D9-23F5-4954-99C0-B2FFC871C423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59863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FA45FFBC-D06E-4E9E-A505-219DF6DA308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</p:spPr>
        <p:txBody>
          <a:bodyPr/>
          <a:lstStyle>
            <a:lvl1pPr defTabSz="501650" eaLnBrk="1" hangingPunct="1">
              <a:defRPr/>
            </a:lvl1pPr>
          </a:lstStyle>
          <a:p>
            <a:fld id="{35D487AB-87D7-424F-A25C-9D0269245B8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177438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984906B2-415E-4039-A0ED-5ECD5AA08C1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92C29D-2FC0-427F-8FEF-7A808E14A8E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3030909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9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447" indent="0">
              <a:buNone/>
              <a:defRPr sz="2000"/>
            </a:lvl2pPr>
            <a:lvl3pPr marL="1028946" indent="0">
              <a:buNone/>
              <a:defRPr sz="1800"/>
            </a:lvl3pPr>
            <a:lvl4pPr marL="1543433" indent="0">
              <a:buNone/>
              <a:defRPr sz="1700"/>
            </a:lvl4pPr>
            <a:lvl5pPr marL="2057904" indent="0">
              <a:buNone/>
              <a:defRPr sz="1700"/>
            </a:lvl5pPr>
            <a:lvl6pPr marL="2572385" indent="0">
              <a:buNone/>
              <a:defRPr sz="1700"/>
            </a:lvl6pPr>
            <a:lvl7pPr marL="3086869" indent="0">
              <a:buNone/>
              <a:defRPr sz="1700"/>
            </a:lvl7pPr>
            <a:lvl8pPr marL="3601342" indent="0">
              <a:buNone/>
              <a:defRPr sz="1700"/>
            </a:lvl8pPr>
            <a:lvl9pPr marL="411581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D8EBFC43-4C67-430B-A137-43957DEA0FE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F2E26B-304F-4737-8E65-0EAF8137766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334697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343E5FAB-8FB9-407E-B39F-22756DEFE2B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F5E3D95-26D8-4F70-85BD-E71D35C95B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3557541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5842D082-A2A9-482B-905E-B370CDC65CFC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AED45AE-2B98-4049-86DF-166C8EE647D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64537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DF778986-E613-4FAA-83A8-F5BBEC6147BF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BEAEF6A-4E06-4DAC-B464-4193B5B876F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674005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DDDA8123-1970-4812-BED0-069878567601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A532AE8-6E3F-464C-922D-372149B0E88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08141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A2559-111E-490E-8399-A781DB57B5BF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98BA2-513E-4DB4-A1C6-2B2188C66FA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5394593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C47BB213-09B3-41B3-BCEF-1DC9012B198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7D7E2C-3D97-4ABE-80F6-E57AEC4327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8486361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447" indent="0">
              <a:buNone/>
              <a:defRPr sz="3200"/>
            </a:lvl2pPr>
            <a:lvl3pPr marL="1028946" indent="0">
              <a:buNone/>
              <a:defRPr sz="2700"/>
            </a:lvl3pPr>
            <a:lvl4pPr marL="1543433" indent="0">
              <a:buNone/>
              <a:defRPr sz="2300"/>
            </a:lvl4pPr>
            <a:lvl5pPr marL="2057904" indent="0">
              <a:buNone/>
              <a:defRPr sz="2300"/>
            </a:lvl5pPr>
            <a:lvl6pPr marL="2572385" indent="0">
              <a:buNone/>
              <a:defRPr sz="2300"/>
            </a:lvl6pPr>
            <a:lvl7pPr marL="3086869" indent="0">
              <a:buNone/>
              <a:defRPr sz="2300"/>
            </a:lvl7pPr>
            <a:lvl8pPr marL="3601342" indent="0">
              <a:buNone/>
              <a:defRPr sz="2300"/>
            </a:lvl8pPr>
            <a:lvl9pPr marL="411581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FA6C0678-D99C-4990-BBA4-7DED932FD25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45AC4A-B7F0-473A-8EF4-A431ABB4A8A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132871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28CFD855-844C-4C66-A76C-506868B0490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D1A02E7-9746-4F49-9E9F-1B282918E0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088574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1BD25C69-1D40-4AB9-BAC4-1D56A1A8101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01C85C7-EDB2-46B9-9822-7871959589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7846238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969" tIns="51468" rIns="102969" bIns="51468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792D33D9-C8DB-4577-9D2C-727AA346BEA7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AD8540-E8BA-4B19-9CD1-23582A1E424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695225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0F349958-ED2D-442E-B37B-D3736987621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37919E-B989-4723-9E24-C79F83A9450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0918368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765" indent="0">
              <a:buNone/>
              <a:defRPr sz="2000"/>
            </a:lvl2pPr>
            <a:lvl3pPr marL="1029581" indent="0">
              <a:buNone/>
              <a:defRPr sz="1800"/>
            </a:lvl3pPr>
            <a:lvl4pPr marL="1544384" indent="0">
              <a:buNone/>
              <a:defRPr sz="1700"/>
            </a:lvl4pPr>
            <a:lvl5pPr marL="2059179" indent="0">
              <a:buNone/>
              <a:defRPr sz="1700"/>
            </a:lvl5pPr>
            <a:lvl6pPr marL="2573975" indent="0">
              <a:buNone/>
              <a:defRPr sz="1700"/>
            </a:lvl6pPr>
            <a:lvl7pPr marL="3088779" indent="0">
              <a:buNone/>
              <a:defRPr sz="1700"/>
            </a:lvl7pPr>
            <a:lvl8pPr marL="3603575" indent="0">
              <a:buNone/>
              <a:defRPr sz="1700"/>
            </a:lvl8pPr>
            <a:lvl9pPr marL="4118359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7D011BB-4B5B-4FBC-86CB-106832A4852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DCF0C1-4FCF-4CA0-84E6-38963ABC48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127270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3D0505F-CB68-45F0-A7CE-65401142741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F83F751-3C9F-4F82-B17B-3A469F166AB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00749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55B4CD5-BB15-45BF-A1BB-105D6A4D04BF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72E753-9C9C-4528-ABAC-088C4A4D66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60157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BD1340E-3831-4FDF-9A1F-6123F9BBA39C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754195B-8786-4264-91A8-1774AA140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0627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A7C1C-3C40-4619-B01F-2ECCD295F870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32DD1-E247-4B49-919E-99A987AC764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052469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1A751F7-AF5A-4A64-85B7-476FE576FEF9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F2BC0-F430-4519-A64D-59B6A1B93C0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755210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3A4ABF1-11DF-494A-9A2C-873413EF4A9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1907288-B55D-4F10-9C4E-EC8581C941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1365306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765" indent="0">
              <a:buNone/>
              <a:defRPr sz="3200"/>
            </a:lvl2pPr>
            <a:lvl3pPr marL="1029581" indent="0">
              <a:buNone/>
              <a:defRPr sz="2700"/>
            </a:lvl3pPr>
            <a:lvl4pPr marL="1544384" indent="0">
              <a:buNone/>
              <a:defRPr sz="2300"/>
            </a:lvl4pPr>
            <a:lvl5pPr marL="2059179" indent="0">
              <a:buNone/>
              <a:defRPr sz="2300"/>
            </a:lvl5pPr>
            <a:lvl6pPr marL="2573975" indent="0">
              <a:buNone/>
              <a:defRPr sz="2300"/>
            </a:lvl6pPr>
            <a:lvl7pPr marL="3088779" indent="0">
              <a:buNone/>
              <a:defRPr sz="2300"/>
            </a:lvl7pPr>
            <a:lvl8pPr marL="3603575" indent="0">
              <a:buNone/>
              <a:defRPr sz="2300"/>
            </a:lvl8pPr>
            <a:lvl9pPr marL="4118359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A053EB23-BEA8-43A1-B247-A7D118A4D14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DA15062-0192-45D4-9C6A-10B5582816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9724239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86F29EF-165E-427A-B701-DF45854FD72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A64D292-914D-46D4-B74F-53CBF2621B4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874247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F523177-FE16-41BE-B403-F335EC85733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E101A0D-03A0-4B63-B4BD-51B7D09F6BB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3605903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F70415D-7422-4FC5-9049-AF9EAA8A9606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A6B190-E826-48A1-96FC-D00FD167E49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27144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7E9B7D4-053B-4733-8081-8BF174CF76A9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02019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7F5BB3-A3F3-4B65-9501-E7EB8D4F8A85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852045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866" tIns="51417" rIns="102866" bIns="51417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84AD5A2-C696-4AE4-AAAD-40F53D43C437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6BF62FD-3850-4B8E-8E08-B86EE53E91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89885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A458BB9-444A-4751-8EA4-DDF9F438A1E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24DC5C-A3E6-41D0-8335-F9DD40BD8E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8712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759D-C1E1-4605-B8A2-EADF14FFDFDD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F851-F041-41B7-B640-2ADAD7568D7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840120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254" indent="0">
              <a:buNone/>
              <a:defRPr sz="2000"/>
            </a:lvl2pPr>
            <a:lvl3pPr marL="1028564" indent="0">
              <a:buNone/>
              <a:defRPr sz="1800"/>
            </a:lvl3pPr>
            <a:lvl4pPr marL="1542858" indent="0">
              <a:buNone/>
              <a:defRPr sz="1700"/>
            </a:lvl4pPr>
            <a:lvl5pPr marL="2057144" indent="0">
              <a:buNone/>
              <a:defRPr sz="1700"/>
            </a:lvl5pPr>
            <a:lvl6pPr marL="2571427" indent="0">
              <a:buNone/>
              <a:defRPr sz="1700"/>
            </a:lvl6pPr>
            <a:lvl7pPr marL="3085724" indent="0">
              <a:buNone/>
              <a:defRPr sz="1700"/>
            </a:lvl7pPr>
            <a:lvl8pPr marL="3600007" indent="0">
              <a:buNone/>
              <a:defRPr sz="1700"/>
            </a:lvl8pPr>
            <a:lvl9pPr marL="4114291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5D29570-7B9A-417E-8BCE-FC4D45322A8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565E97-FB83-4D64-8BFE-FC82127B89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81735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4710852-B634-47F9-BE97-915A4C180E8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81B3604-2DE8-499B-89C8-0CD54AFE3E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25130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B9E3806-3253-4347-ACA0-5BF19DFF3836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F45AED-0F66-4D74-AC4F-CCAA28DF92C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8703398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1A8CFCE-6445-40DF-B6D1-63B212992E39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5CE5792-E8B6-48D7-B899-7F0796953A7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52504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14D93D95-5B73-43B0-8896-238A5D9D6695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A349A7-E593-4082-BE04-2A93EFA3D1D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1192710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4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CB70C45-E940-4F89-8125-7E74C19FA2F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B3BFCFB-537A-4612-85E5-0BEEB029696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697898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254" indent="0">
              <a:buNone/>
              <a:defRPr sz="3200"/>
            </a:lvl2pPr>
            <a:lvl3pPr marL="1028564" indent="0">
              <a:buNone/>
              <a:defRPr sz="2700"/>
            </a:lvl3pPr>
            <a:lvl4pPr marL="1542858" indent="0">
              <a:buNone/>
              <a:defRPr sz="2300"/>
            </a:lvl4pPr>
            <a:lvl5pPr marL="2057144" indent="0">
              <a:buNone/>
              <a:defRPr sz="2300"/>
            </a:lvl5pPr>
            <a:lvl6pPr marL="2571427" indent="0">
              <a:buNone/>
              <a:defRPr sz="2300"/>
            </a:lvl6pPr>
            <a:lvl7pPr marL="3085724" indent="0">
              <a:buNone/>
              <a:defRPr sz="2300"/>
            </a:lvl7pPr>
            <a:lvl8pPr marL="3600007" indent="0">
              <a:buNone/>
              <a:defRPr sz="2300"/>
            </a:lvl8pPr>
            <a:lvl9pPr marL="4114291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794C4E2-1450-4F5A-889A-266F315067E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84D8C7-7EC6-4302-9C14-9325B5F34CD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662793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1F79548-E9CF-47A3-9FB2-6A2BE81DC790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4F66241-4DB0-4A7F-9D2D-02898FF3718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2890028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D340DEF-DFA2-48D9-8549-BE8520DF5F6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2C8965-3839-481F-A593-5824272BE9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3445383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F16597A-108D-4E52-969D-80DE95F5B78D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25B3189-7DD4-4430-AC14-ACCC1EB3D9D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38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758E-E0F4-4BC1-A9A0-573BF5DD439C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5832-B555-4AFB-B836-35BFF5E7C47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4697570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D6F476D-F5D4-4EDD-861C-C85A1F5EF151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42856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1C7AF1C-129C-4237-8BC7-E726A6D6FA02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19649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0F60A2-5BD0-45B1-B22C-032860BB429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398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26504D1-300F-4AF5-9158-528C63AD228C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815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964DE0E-FEE2-4BFF-8483-1924CD089FC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673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A5A74431-D592-415B-BC15-EF6958CE514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8229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7B38F43-560D-420E-912E-01D7C9E2432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6432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9927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ABE1D90-DA9F-4611-9330-5B15A828432A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49296"/>
      </p:ext>
    </p:extLst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D78A3ED-E73A-4FDC-82DD-B121663CCE4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F4E7D0-090A-4B3E-8490-B0DA972DA52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8010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9139-5072-4A7A-B5CA-5E4694FAAAF9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51C2-60A1-47A3-B96A-032BFA11AAF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4256029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D0EFAA8-E00A-4D3A-850F-D6F6E4C4D06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462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17B808-0751-4455-BFD6-7C240CA585A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34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BC085A-BD14-4527-B75D-2050AC77E5D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6319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E8EE8A4B-24F8-4CEA-BD35-86CD60E34204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523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70D0DE0-AE6D-40F1-9E28-4FDA0BF02CB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9560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090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CDF3BAA-5FBA-4C5D-BEDE-B999A25F5DD8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625633"/>
      </p:ext>
    </p:extLst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85B5C2A-BEEE-4088-8E50-43FDE93B828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A667B79-9948-483A-8C1C-6A9CFEA8391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292823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A694E4-02C9-4833-B056-732CE9F3D46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3250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AB045C5-0817-4FB4-B8CD-8760C9E35DB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7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94F0C6BD-9624-42F8-9384-64208E82F7A5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92657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C7F74C-FB91-4B42-922A-4EF24F9E2672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6317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70" tIns="51981" rIns="103970" bIns="51981"/>
          <a:lstStyle>
            <a:lvl1pPr marL="308661" marR="0" indent="-308661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2"/>
              </a:buBlip>
              <a:tabLst/>
              <a:defRPr/>
            </a:lvl1pPr>
            <a:lvl2pPr marL="646197" marR="0" indent="-335740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3C314403-65EB-4092-862F-A9D55C04D51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09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4F7622-F6D4-47AC-AE56-0B9EA6EB3EF1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60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0686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70" tIns="51981" rIns="103970" bIns="51981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4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0"/>
            <a:ext cx="9690066" cy="1330570"/>
          </a:xfrm>
          <a:prstGeom prst="rect">
            <a:avLst/>
          </a:prstGeom>
        </p:spPr>
        <p:txBody>
          <a:bodyPr lIns="103970" tIns="51981" rIns="103970" bIns="51981"/>
          <a:lstStyle>
            <a:lvl1pPr marL="0" marR="0" indent="0" algn="l" defTabSz="103969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70" tIns="51981" rIns="103970" bIns="51981"/>
          <a:lstStyle>
            <a:lvl1pPr algn="l"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6B141E-E109-4CC6-AA95-D23BCD5D6D20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332179"/>
      </p:ext>
    </p:extLst>
  </p:cSld>
  <p:clrMapOvr>
    <a:masterClrMapping/>
  </p:clrMapOvr>
  <p:transition>
    <p:wipe dir="r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NS Sininen välilehti">
    <p:bg>
      <p:bgPr>
        <a:solidFill>
          <a:srgbClr val="33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TNS-Gallup-Transparent-T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69100"/>
            <a:ext cx="10683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49187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30617"/>
      </p:ext>
    </p:extLst>
  </p:cSld>
  <p:clrMapOvr>
    <a:masterClrMapping/>
  </p:clrMapOvr>
  <p:transition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8" y="495437"/>
            <a:ext cx="8834827" cy="448169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908" y="1792703"/>
            <a:ext cx="3633395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703"/>
            <a:ext cx="3635250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0A49922-6C14-46BE-B08B-61CEDB344C2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286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5" y="127799"/>
            <a:ext cx="9890701" cy="402652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>
                <a:solidFill>
                  <a:srgbClr val="33CCCC"/>
                </a:solidFill>
              </a:defRPr>
            </a:lvl1pPr>
          </a:lstStyle>
          <a:p>
            <a:fld id="{6AA3506C-B3D5-4940-B31C-A20C2D5B41E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70" tIns="51981" rIns="103970" bIns="51981"/>
          <a:lstStyle>
            <a:lvl1pPr algn="r" defTabSz="911618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0702B5F-E476-4EB2-83DC-3861C9F2443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48432"/>
      </p:ext>
    </p:extLst>
  </p:cSld>
  <p:clrMapOvr>
    <a:masterClrMapping/>
  </p:clrMapOvr>
  <p:transition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35"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211824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" y="1974756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3518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70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07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2" y="1418062"/>
            <a:ext cx="10016887" cy="5003385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1381C5B-0DCB-487A-B4D9-E17949C628B7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01155437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3" y="3280600"/>
            <a:ext cx="7047145" cy="2862471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" y="2538540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2A72C-22D0-4FDA-858A-9FF5F5E617F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20164740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67"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5064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" y="1974756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204842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1" y="1418062"/>
            <a:ext cx="10016887" cy="5003385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23324-B541-4F00-94E4-26B7732C95C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3057711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2" y="3280600"/>
            <a:ext cx="7047145" cy="2862471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" y="2538540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CD5453-49B0-4832-86B5-7F7610883CC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57177082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490486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110581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7A04BC2-5284-491A-A76E-5F40C3BA6301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0511081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4C2AD52-8D7F-4E0D-8826-226439D30DC2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30112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7C3E9598-78B4-4EEB-9A54-2763A68384FE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65661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9ACEBBC-30D8-44AA-A3C8-9F5DAC5FFA7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70621750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BB3807-DEE7-4729-8E96-BA43D9605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827957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EACD6062-AEFB-4991-8605-CBE7FF5801C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F33F4F9F-F171-4901-A987-024A3F1E164A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335210"/>
      </p:ext>
    </p:extLst>
  </p:cSld>
  <p:clrMapOvr>
    <a:masterClrMapping/>
  </p:clrMapOvr>
  <p:transition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73"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17748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56782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47" y="1418059"/>
            <a:ext cx="10016887" cy="5003385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C1FDDF2-52E3-43B9-A36E-04C297B1ECE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97159176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88" y="3280600"/>
            <a:ext cx="7047145" cy="2862471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" y="2538540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80D0E-7FA9-49B8-9C6B-6A0F44BB206A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41318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93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2B7949-3FCD-4C48-94E0-41DDE786EE3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61764257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4024" tIns="0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  <a:prstGeom prst="rect">
            <a:avLst/>
          </a:prstGeom>
        </p:spPr>
        <p:txBody>
          <a:bodyPr lIns="104024" tIns="52011" rIns="104024" bIns="52011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669B822-7D3A-44E2-8605-F9664DA8BF2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lvl1pPr defTabSz="912065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685600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1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4024" tIns="52011" rIns="104024" bIns="52011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457AE7D0-FA23-4EB7-9596-B1BF5375B542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4024" tIns="52011" rIns="104024" bIns="52011"/>
          <a:lstStyle>
            <a:lvl1pPr algn="r" defTabSz="912065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1E3084CB-FBAC-402D-99F3-087217327A11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14095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568" tIns="50253" rIns="100568" bIns="50253"/>
          <a:lstStyle>
            <a:lvl1pPr defTabSz="50274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7468E81-210D-467D-8D93-E51FD4B72BCB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971044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C6DEE4-1509-4DD8-9132-2B4C3AE2F5E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50286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4B3B4B5-3CE1-4561-A289-5A78A5EF9A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42479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29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FE1A00-190D-4DFC-8A98-02F30EA916E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34288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29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5" y="1137912"/>
            <a:ext cx="5342429" cy="836855"/>
          </a:xfrm>
        </p:spPr>
        <p:txBody>
          <a:bodyPr lIns="27029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8340B9A-F539-4335-9E2B-C027F767874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77813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142483"/>
            <a:ext cx="3530167" cy="5417239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FB556E-9583-4942-A1D1-8CDE5AEDDE2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3407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9"/>
            <a:ext cx="3540611" cy="4588867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974746"/>
            <a:ext cx="3530167" cy="4584978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7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3" y="1137912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10" y="1146314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F757C80-369A-4A60-94F0-321F115FF94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20260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00159B-A158-4FDB-840B-17F9A0FE897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98785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91897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24" tIns="52011" rIns="104024" bIns="5201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A8BF6B-0F4E-46C1-9B5F-8788612B717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7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72176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B759820-01F4-43CF-A398-CD8B21E18A8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780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92306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DB9A326-F4C7-46BD-9C65-0B00954CA9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97314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33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A0BDDD-EE65-4911-B6B2-BCD636FAF71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16342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33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4" y="1137911"/>
            <a:ext cx="5342429" cy="836855"/>
          </a:xfrm>
        </p:spPr>
        <p:txBody>
          <a:bodyPr lIns="27033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7E2B45-F809-4A91-9C6C-62FEA72DF4E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34064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142483"/>
            <a:ext cx="3530167" cy="5417239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7F7E93-239B-49D0-9CD6-F6FDB899B4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49652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8"/>
            <a:ext cx="3540611" cy="4588867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974746"/>
            <a:ext cx="3530167" cy="4584978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2" y="1137911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9" y="1146314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B2D7A83-45F0-43B2-8E56-DAC4E7D3006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23809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735A46-F0B0-4C07-9659-F9274D6D73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87658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" y="1974756"/>
            <a:ext cx="5930711" cy="1806679"/>
          </a:xfrm>
        </p:spPr>
        <p:txBody>
          <a:bodyPr tIns="20479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710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6664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35" tIns="52014" rIns="104035" bIns="5201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D0899E-B7BB-4008-928B-987F230A3CE7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38718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25D9691-52FE-4DC9-8C5A-D47486015D4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24492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DA17F2A-2A7B-4A89-8E13-A3EE34B27C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374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04" tIns="50119" rIns="100304" bIns="50119"/>
          <a:lstStyle>
            <a:lvl1pPr defTabSz="501434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0566C1D-4ADC-4C74-9679-DD334069F0CD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469629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46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5310FEA-044A-4E9D-AF4F-303A10B2F8F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11792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46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0" y="1137908"/>
            <a:ext cx="5342429" cy="836855"/>
          </a:xfrm>
        </p:spPr>
        <p:txBody>
          <a:bodyPr lIns="27046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43494E-21E1-417D-8C97-0938912710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82586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142483"/>
            <a:ext cx="3530167" cy="5417239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936239-7ACD-4776-9D17-040009EDEE8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01562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3"/>
            <a:ext cx="3540611" cy="4588867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974746"/>
            <a:ext cx="3530167" cy="4584978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0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7" y="11379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4" y="11463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AF3C5-3547-49ED-AE2B-5577FC41557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26505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64DE3B-7348-4F82-818B-8EA10C799E3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5753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" y="1974756"/>
            <a:ext cx="5930711" cy="1806679"/>
          </a:xfrm>
        </p:spPr>
        <p:txBody>
          <a:bodyPr tIns="2048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852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64592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3FFF5E9-C930-4963-BAE5-74262DA1F3FB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29471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AAF33AF-9CBC-4383-B3EE-10930D8D3295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63648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86FAE3-1E60-4FBD-B1E4-F9131F80679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43673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2E7CA06-0B68-46E6-AB97-010077BD925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2390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81" tIns="50157" rIns="100381" bIns="50157"/>
          <a:lstStyle>
            <a:lvl1pPr defTabSz="501809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E1EF1A4-0848-453E-A7CB-B394D924ACB5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26745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8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8" y="179269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9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4AC6BC-E654-480D-A857-3F045DBFDD1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110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37E2E1-50E3-4EBC-9541-077971A85A6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0D690B-A09C-49F4-95C0-472BF8CC27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846744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4DEF4D8-2E52-4E30-89DA-CE654832D9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43639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68C184-72D3-4ACA-BF74-7DB83402C3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78124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B17C4F-7D5B-455B-AD06-380C617160A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10205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6729BF-2C81-40BA-A25C-E1698107D0A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80901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62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A34F33E-CC1E-45DE-A348-928505024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4509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62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24" y="1137902"/>
            <a:ext cx="5342429" cy="836855"/>
          </a:xfrm>
        </p:spPr>
        <p:txBody>
          <a:bodyPr lIns="27062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FB5E7C-151E-4E7E-8465-3987F595106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27220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142483"/>
            <a:ext cx="3530167" cy="5417239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6913-63CB-4982-B620-ABC393145FF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64589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9"/>
            <a:ext cx="3540611" cy="4588867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974746"/>
            <a:ext cx="3530167" cy="4584978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5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1" y="1137902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9" y="1146304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9ECE7F-FE94-4CCD-AB5B-F679002AA32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093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F68DEE7-F914-44EA-9EB1-51A0EA99E94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604EA8C-7DFC-4FA9-81AE-2F312BD7185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3827087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BA6C2A-3547-4C60-84A8-8F3377822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73441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" y="1974756"/>
            <a:ext cx="5930711" cy="1806679"/>
          </a:xfrm>
        </p:spPr>
        <p:txBody>
          <a:bodyPr tIns="20502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031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11804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E17F261-8F2F-49E4-8BAD-D8690E0D14CF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18678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A2559BB-3418-4204-82F4-691876C3A10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49855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F9F47C5-6491-4566-9D76-B8A2D73C346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08212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C1E776-9E01-444A-AA47-392C13F14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49679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2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2" y="1792687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7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8AD743-12E9-43B8-B69A-9E0BC1D76ED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177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1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25D36C-F785-4733-A22A-365055EADA2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2D2A32-B925-443F-A370-E0966B32475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887439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A1B40B2-F40D-4B89-9CA6-53E6AA27FED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70938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C7B56E-B6A0-4AE4-B7F5-C742173FDC9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401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FCFEFCA-8926-4F45-807D-B6BF50859F2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B34DA3E-EE44-4ED2-8E26-32DA3170EA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476867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95B2BED-581E-40F9-BCAD-B7E6D7CF6E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30630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850656-6702-418A-A61F-0A8DB3EE8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75906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7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617DD3-1615-4E58-B4DF-C840AA5F038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90663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79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18" y="1137895"/>
            <a:ext cx="5342429" cy="836855"/>
          </a:xfrm>
        </p:spPr>
        <p:txBody>
          <a:bodyPr lIns="270795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62B7EBD-C363-4FB9-A7C3-E92324E668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6236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142483"/>
            <a:ext cx="3530167" cy="5417239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5523651-86CA-4EE8-89F8-40276D9EE0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20067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3"/>
            <a:ext cx="3540611" cy="4588867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974746"/>
            <a:ext cx="3530167" cy="4584978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1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65" y="1137895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3" y="1146298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DA87010-EC0B-4A84-BD9D-F5C817164C0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4623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0E0104D-EE57-4F07-BFF7-EE7A92B7D39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14276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" y="1974746"/>
            <a:ext cx="5930711" cy="1806679"/>
          </a:xfrm>
        </p:spPr>
        <p:txBody>
          <a:bodyPr tIns="20514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207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80767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9DF7B07-995A-4D87-A182-121BFAC0A9E2}" type="slidenum">
              <a:rPr lang="en-US" altLang="fi-FI" sz="10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31282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86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86" y="179268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215" tIns="52108" rIns="104215" bIns="52108"/>
          <a:lstStyle>
            <a:lvl1pPr defTabSz="913763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C5C65E-F2CF-4064-803E-EF64BC05C44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1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5CAB178-7499-43C6-B6C9-A25868DB9EC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12DB7A2-248E-468A-94DC-B30DA471EB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7304900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264ECA9-C739-4D7D-BD1A-F41D0097C30A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36806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  <a:prstGeom prst="rect">
            <a:avLst/>
          </a:prstGeo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DCBBCF-C171-4002-A84D-CA3E1CA093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1300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B05437B-FB36-4C9F-9CA0-478EC27522D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753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565916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509935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CA840E-BA09-4AC5-AA21-9BE99C9C03F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07688862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F5C6EA4-AC30-44F3-97CD-96B4F7BA78B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21943310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9984111-39A9-4332-86E5-38A32FA4BEBF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81750642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32C007-F7EA-473A-87F7-9E19BE9E5B5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023856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83B4FED5-94D8-458D-95B8-7E9C44895D5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0BA71907-AD9A-4D42-A856-D42C8A977B08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485650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4617902-F242-40A8-9466-3FE64616145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77F20D6-7E11-483F-8FB2-E749091DE4A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029912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1B31A31-57E6-4C48-BB08-D857B7567A8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16901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780938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015E1D-64D7-4C69-A988-C5CB1E240A7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70934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0839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A168BA0-A08D-4784-B3E4-93A6BB008EE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13768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A796AC5-9698-4818-938A-156EDCC2C07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666460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45EAF45-DC81-423A-B814-7E417222914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33646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AAE3C53-67BD-4494-835E-C4BF35C8931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5464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BB55D16-8A8E-4BBC-9905-D7F2EB168B4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99545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0DA1229-46B1-43A6-B077-A71A81C5DEE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30944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6D04124-3D97-4054-8E62-1494F480F56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8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5324" y="1765607"/>
            <a:ext cx="9618663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580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368D995-91B9-4BEE-AB58-823DCA76DE0C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0A3407B-C69E-4431-8F13-934AB535457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532411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5C1F13E-2C53-4303-847D-9B608FD4137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42163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BE93442-1707-4523-A6EA-577A6F143AA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09904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FDD2A8D-FF3A-447A-A8A8-942331BF993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25501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6CB4E51-8AD2-4B63-8A3A-DE49BBF766B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818679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D60C4F4-89C8-4C89-8BD9-C0CCD493A9E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67814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779ACC8-7287-42C2-999D-449BBB2B395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15909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05A35FE-B51A-447D-B791-014AC5EAB9E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67554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A510763-B435-4543-B938-D901ED147A6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85695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40941FF-907C-4531-A9A7-8A2B3DE7526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87513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AEDC13A-C7AE-43B0-8672-F9C305E9031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57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8BC6F79-55D0-4E8E-A54A-E8D5D1E55D41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7060E1F-FC51-43C3-A5B3-DB4411798F3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520933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E7C7B57-69D8-4944-8A1E-F6B30F32F51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65831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54C92EE-9E9F-4E9F-B188-3CEA52AFAEA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95492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D3C5C6A-F40D-40D8-9E59-87A597BEB0F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07032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62111EA-9483-4297-AAC0-F6FABEC2719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9087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C8D7A77-13AF-4729-88F3-BF21B9D3443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96206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F86E368-0490-441D-AB71-0B7112E055E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42623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B3198F7-CD09-420C-A9D6-DC1ECDEA1FB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21758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A9F272B-65C1-404B-A355-D08F469D1B8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17513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4CED872-C8C4-4026-94FD-2676BFC471D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21962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FC1818B-14E0-4AC0-920A-EB5A80F5084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6471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4193FBE-737F-4F95-8935-4308E6608C5C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0E93011-B105-4082-AA6B-1A18D964A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778153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C8335D1-E078-4F3B-859B-D9D1AEF6477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83122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C4A147F-C34E-45B6-9EE6-6F39577EABB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16486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E25124F-A936-4D0A-AD16-2A64858E3F7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00298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AE418C8-F31C-48CA-8B31-66D33C6DD46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54720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41AA463-4692-4314-B169-81AA6C51CBE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881401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80E44B0-84CA-4FC3-B8ED-B52C15CFFD6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96387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4C0C63-E599-4582-BF91-4DBE5D337C4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31220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962D3E-8437-4E3E-86AE-AFCEB1DB6CD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65706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780938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B53B16-FB93-4030-BE5C-400A71DF60B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4618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12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45587C3-BE46-4B52-8436-4F21529E64B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D944826-381A-48F4-BE78-522C0BB18DE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029324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C143059-9994-47C7-9C02-CD9CE7F5E8B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86785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BD26020-75A7-4CE2-BFDE-EA25CF98365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54518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46AA093-AB44-4B4B-B763-87BEA058704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877170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3309316-E50B-414A-811F-59DF365491D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79142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3C81B9A-EBE2-4165-B95E-281F07B52B6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5997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9A5E9CC-5724-4D84-99B6-20E189539B4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80202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45D390C-44FF-4B75-8E7E-0BE5C45EF0B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07555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35FF7BE-83A1-4360-A92C-72AB6C8F3ED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25780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EE4236C-ED5B-4099-9761-B477A8A8EDB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69200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1A5CF9C-884A-499B-8131-134C1BDCCA4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442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F206606-B959-4EC1-A197-A9079F203EA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A375FF9-12E8-4B65-83BE-299456D437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820279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B881ADF-C91E-4563-B56A-A132B65CC1B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44402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86D7E65-1E59-43FF-B507-96FA1B57080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56466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AD60784-20A4-4A01-82AD-0B5644F6CF6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37859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E75E500-E084-4E22-A734-8E169F531CB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2477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69CD2F6-BEBE-4C77-B3CF-C409E7C9498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202314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13CF58C-FBA7-4051-8EC0-C4190E366E7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45467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EBEF918-D9DE-4A28-9370-A4CA8A9CE00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88680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8C284CB-4F7F-4C7F-AA16-13A45B5A2ED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94973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A26F1BE-B9AC-4834-97C5-F11ACA29E47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6192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CB5EBAA-82F1-48A6-9F38-A492E7A5516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170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6B540E8-99B3-4562-8BBC-F295FB9A082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0060C71-DD9D-4D6B-8E12-4D2ED3260F4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46050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2492737-0FF0-4CA2-A33D-C6FA7438B0D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29035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5540C43-7B9F-4CB3-AB26-626CA20EF7E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63841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1ECE0D2-91A3-477E-A96A-7537505C187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249270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2F971FB-0390-42E1-8B16-796F50C1E59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66909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D45CAAB-25ED-4870-80EC-9F55A89B425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32537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A19027B-1DB3-4F1B-AC86-5EAE2A1A85C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84619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63EB632-DE4E-4D4B-84AC-9A25B32FAC0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73878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31DB559-AC31-452B-A849-045A0B579DC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31746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AAC2693-1400-4585-80B9-EA4C3898210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83017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D0716C2-956C-48B3-8F1B-E35788C2657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352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D66780A-E1A3-406E-8160-62F0CD8E269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21D6D0-D9A1-43E2-B79E-65E3CC1D244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231334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CBB33AC-C123-4A83-855C-E4BFD65351B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95188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3D0DB60-7B25-485C-8A70-979255908E8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997771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6ABCBED-8348-490C-A555-AD36D488CD9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325452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4E71B3-BB62-4CB3-91E9-6AE95FD4471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75214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826FDC-7945-42FC-9892-CF8CD94AFC5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26959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E03B87D-9668-4957-BA11-646C27FDAE8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99756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074D277-4249-4BE4-9EE3-E0E78CCAC13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9037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8F027D7-220E-43F4-A3C1-A0A264A312C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49255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29959F1-7789-4D82-A950-340CF62BA86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15824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4BD2B99-3FE5-454C-9441-C3F62069A5A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33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6494B20-94C5-42F6-98CF-DC83A485821D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23557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2354489-E9DE-404C-B45C-95EB7B323BE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16344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B484634-9D91-42FA-9C29-CD97432020A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80739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2228D8F-B549-45E4-B637-7723F9CC042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45688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B9134BA-7BD2-437C-8474-D68B38E0825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059053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F91D6FD-0D34-40FC-BAD1-AB8493614DE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31449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A026552-A609-470D-AE5E-BEEC5AA00E4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96364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17A5881-249A-4775-8ED5-8F373753CAD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949622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C6D2EB1-A1A7-4822-B2CA-725BCA12F1E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46345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516D395-B0A3-407E-98D5-E40129B95CB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90715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A30E4E0-C7A7-499C-83EE-75DE98BBD57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697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0769" tIns="50354" rIns="100769" bIns="50354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0769" tIns="50354" rIns="100769" bIns="50354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1963" y="6799263"/>
            <a:ext cx="2582862" cy="2524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0B157B-D0B6-42E4-A4E0-5AFE3593096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F025DB64-48F7-4B1C-ACA3-206F023ECD3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66277251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1845B17-F3B9-4F0E-BBB2-F66B5A102AE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99416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6A33D27F-ECF0-4FCA-B198-B992CAB80AA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98129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856AA5A-E981-4A65-BC99-4E212E6B633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26889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F99DEAA-6052-43C3-8E8C-5504CBA8487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35898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6C2CD26A-8B8F-4412-BFC4-43EE2DCF51F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35618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38FB4A8-5945-45E8-892A-CAC0C3106C3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48386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AC82AA9-82CA-4810-A4DB-7FF6655CCB2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03156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F1D60E8-D148-493E-8CE2-EF173A5EB10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379566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B6A3CE0-4838-407C-B477-0DC159878B6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87754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77A3170-DB83-40B3-8E41-EEDA87FE36E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23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FFDD8B-8D44-4CA8-8627-F0A47A48EE28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D62031E1-6EF1-426E-B98A-6FB478766A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066820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8F95FEC-5A4D-4A8D-88EA-F2D68A7BFC0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33556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E2FDE78-2772-4610-8F5F-9FDCDE1BC64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01224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4E20D35-977B-4D8A-A8C3-A4768F45667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52840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FE93729-2158-4D13-96F1-915DDE10FD8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43840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235632E-4886-4ECB-A882-668EB066147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732794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5AE621A-5FAE-4586-A369-21EE24E4359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594077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5EDEA9-8926-47C2-912C-6AAAADDE5D9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9768065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93046" tIns="46523" rIns="93046" bIns="46523"/>
          <a:lstStyle>
            <a:lvl1pPr algn="ctr">
              <a:defRPr sz="3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93046" tIns="46523" rIns="93046" bIns="46523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fld id="{2CE34991-B8D3-40C1-8BAB-E1EF19F8ACC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93046" tIns="46523" rIns="93046" bIns="46523" numCol="1" anchor="t" anchorCtr="0" compatLnSpc="1">
            <a:prstTxWarp prst="textNoShape">
              <a:avLst/>
            </a:prstTxWarp>
          </a:bodyPr>
          <a:lstStyle>
            <a:lvl1pPr defTabSz="520700">
              <a:defRPr sz="1800"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fld id="{571D8DA9-B2D1-4B11-A209-421BE15BCB9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8648528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FE0D1C3F-E779-4C8C-886B-714690554072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0BC730A3-2123-4FA5-9509-23BE69853D6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739918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39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5E0EFD-5E3F-4FE7-9322-7F50F1C2956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85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535324" y="1765607"/>
            <a:ext cx="4732337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420062" y="1765607"/>
            <a:ext cx="4733925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96218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F8600F6-EB1B-42A9-AC1F-4DB3A29A203B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49622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Oh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C3B565A-4DFA-4766-9BF4-DE545CB78D6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47369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Le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4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FCA2EE8-4918-4D21-9DC3-C551ADB382F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43375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91D6292-57F0-4C55-8E1D-1085D9B88C0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1624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F248340-F432-49FC-9E7E-FD1E28D31A4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842163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B64E79C-35C4-44C7-AD4E-9C8DD6698E9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72217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Rat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6961A5B-0829-40BA-9866-27D3C97BC7D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39476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6CBDBDFA-ABA6-4B51-8F2D-DE42419EED6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31332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L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EBEF8F5-E440-43D7-B488-FE393CA9411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95969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5AD6652-402B-40A9-B249-FF7FD94FDAB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339292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Kapea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99DACEC-A11A-47E1-ACF6-517F29DEB32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338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7F8D87-EE67-468C-8CE5-D0DD770357C1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682" tIns="50312" rIns="100682" bIns="50312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0D9162DA-7D9D-492D-AC83-984DF0F3F33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4094681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 yläpalk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7302CD8-F449-4F58-9278-3D07009066F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01053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nestystäM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MM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7B25E3B-0C39-4213-8044-070DA334C98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04520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6CB9353-A4FD-4A68-ABBF-7BE339F12CC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82325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0D77588-C6BE-4C7F-9B03-34A44D27966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75244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4EBE5CF-EDB0-485F-99D5-DF1D548F0C4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54859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Yhdistysten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YV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6AC65272-409E-462D-8F86-7F1E531FA21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70001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A99A05-41B6-4A83-8D2D-202815FC8CE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02916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E5315F8-B9F6-4F1F-9827-3703355AC10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23379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BD536E2-1409-47E4-AF2C-ECA9CC64ED8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2038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382A2E9-412F-4FBA-A449-C621E774CD5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265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92B68C-F950-4397-B32F-21A7CB1B6EE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D75286-D655-4321-AEB7-9D1A7FC742B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1004604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9A24977-54E7-4362-B966-CD1A2693C9A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49684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76804FB-E70E-4DBB-87EB-AB7A7EFC9CB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59746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4649199-4640-4448-A58C-67077AB61F3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20083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C5F8CBF-5D3E-48ED-8E9A-CFDB37D27D0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19480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BF0A688-7691-4618-B6FA-A8E36C0222D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23147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029D1F5-AC2B-4C92-B169-0C141A04324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613785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F1841DA-B325-4D9A-8E13-43BD7004FE6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817966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0B2701A-0230-42D7-A400-7458678FFEE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9575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D258A14-2ECF-4F45-865D-C9DA46C1DE1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13070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782C023-C34A-4D20-886D-B02B3428C1B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038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82F693-2E55-4B9F-93C3-E9BF4D1A9EE8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F04A252-FF9E-43AE-A733-0474C7D781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0760252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9CD80C4-B2A7-4DA5-8040-F8E7EA4654A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84945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8DD5E39-EE16-491C-9EF8-64A062B5460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63097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75167A4-37E1-4D83-B6FD-FE7DABD8865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17081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B279C10-38A0-4D7B-A22D-0046B7B901B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464747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1B35518-349E-4E9D-A888-D2B6839BC32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72512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D4F1DC3-E1E6-4C5D-827B-DD178825D53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816057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1C18665-75B9-4EDC-81E4-63389F6D9D3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326970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E662F75-53D3-406C-8CF0-A657132DBAF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27317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B1531F6-A409-451B-993B-32C4AB0E9FA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321166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4EAFEBC-20E8-4BBD-9690-0B274675A58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110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754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421" indent="0">
              <a:buNone/>
              <a:defRPr sz="2000"/>
            </a:lvl2pPr>
            <a:lvl3pPr marL="1008910" indent="0">
              <a:buNone/>
              <a:defRPr sz="1800"/>
            </a:lvl3pPr>
            <a:lvl4pPr marL="1513387" indent="0">
              <a:buNone/>
              <a:defRPr sz="1700"/>
            </a:lvl4pPr>
            <a:lvl5pPr marL="2017840" indent="0">
              <a:buNone/>
              <a:defRPr sz="1700"/>
            </a:lvl5pPr>
            <a:lvl6pPr marL="2522303" indent="0">
              <a:buNone/>
              <a:defRPr sz="1700"/>
            </a:lvl6pPr>
            <a:lvl7pPr marL="3026764" indent="0">
              <a:buNone/>
              <a:defRPr sz="1700"/>
            </a:lvl7pPr>
            <a:lvl8pPr marL="3531231" indent="0">
              <a:buNone/>
              <a:defRPr sz="1700"/>
            </a:lvl8pPr>
            <a:lvl9pPr marL="4035685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E3F7AC-F260-423D-8812-1B73C94F3CF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4B52BA-F1F8-40FC-9CB1-5A13D42EF4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69746399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D1F5CFA-ADF0-4CA6-8039-729E12F4FAA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06985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D88790D-F90B-4EDA-A6E6-A934955D144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01902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6F68628-6FA7-41BD-81B4-EA401EF3F7CB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35391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5211E11-9E77-4183-A7C7-05205C69D296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160318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627128C-01BA-4D22-AE58-1E272B7ADBAF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65506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7493914-A3D6-4DDF-ADF3-2FE6FB701255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14273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527D318-C02C-45A7-8DE1-03E48957DB8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338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9CE9CAE-A2CC-4971-B743-1C69F398199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58384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7FB4B6-C5DA-4760-8F39-C6CFB803627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06568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7"/>
            <a:ext cx="9085342" cy="1621111"/>
          </a:xfrm>
          <a:prstGeom prst="rect">
            <a:avLst/>
          </a:prstGeom>
        </p:spPr>
        <p:txBody>
          <a:bodyPr lIns="104233" tIns="52117" rIns="104233" bIns="5211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33543F5-8EBA-4FCB-A8F8-6A342095445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A855F57D-5294-453A-9239-2085C7389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1564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B1B86-FDD9-46FB-949E-47E21FCFA5B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32A11-1656-4E79-8CA3-8DBA343232A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75443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A6CB0C3-A9DE-4B17-8A9B-137659B04E35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FBAF9DF5-49DB-4585-85DC-D8088D5C32D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8781230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E1AA8A-444C-4697-89A6-DF3F1D4FF88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26770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53D553C-37C2-46EB-BAB1-135166BAA01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887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A5D6953-9DA7-4576-970D-204132DB29C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97232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1FD1170-A7E6-4F57-BAFE-EA7B07BC315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8671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67EDE31-BEBB-4169-9371-39D0757D948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443663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2B9F891-3B45-46E0-B90F-810FD11FDFF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23435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5562A84-D7AF-4774-A2AA-FFCEE0A45DD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811381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13081C3-5B75-4808-B768-C4F87318227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69827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CD82AFE-DC96-4DEC-9F6B-53591C6E3E9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085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5A50D2-79AD-4489-B530-D62BC9D0C808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7B25A5-051B-4D7E-BFB1-6652F61EEAA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3675178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0703BFC-5322-4F06-BE71-BD371D96A89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63555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9B3A352-F3C0-41FC-A7DD-7162AC7299F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1200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4F486A1-42A1-411A-BEDF-0244DCE54B5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503611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DCF2C8E-9C09-4F44-B471-7B70952B257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37185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F2BFBD4-A618-459E-8F13-B2A4D2A1846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73034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219898C-407B-4047-93E7-A60C59571E9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015232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10A03B2-8859-4D13-ABBF-153497F298E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75863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830F99A-FF89-46DF-906B-651A10B6156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77798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6F941DD-D3DD-47E3-A0F4-FAA321E0F6C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273926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0F13A90-6D05-4EE9-877F-D81BCDC4257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001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079C4B-D538-43B6-9798-B8BE79298C09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A37C6A-42C6-44C3-98B1-EB61FF69385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0880851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A0B9E92-E729-4245-BE25-E54A1E913A3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06577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1A3A5C7-9B7E-4BA4-A012-6E19397A1EE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746394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229959C-360B-4737-AF4C-8B6140B010A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93483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B94A92A-DCCE-4E47-9859-477C3FF8ECE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961835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679B8E7-73EC-4682-84C2-E1D5D4E2015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23459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3D062C1-B575-44BC-8AC2-EFC1A89E315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82236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E86FC86-0A93-4B44-8461-395B300CC7D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97190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E06C458-69B7-4EE7-B1F9-866FE8B0A490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22555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30EFA5A-2BB6-4F51-8F23-3C3BEBECF4A4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86673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5F4BDB6-D652-4433-B777-641E8CBBC1DB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017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FE26C59-2854-4C10-B610-37BE26FEE5D5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6F74087-6D99-4FFD-A4F9-ABABAF9D83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490630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1F16389-CB0E-4E60-802C-C05D8B5B8345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459698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ED1FCA5-6A0C-4965-8928-F7217AEF039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338771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DDE5138-FB12-4C4C-A1D2-983C9F8241E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3039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FB5DC8-0EF9-4607-B5B1-17CE704EFA4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698070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5"/>
            <a:ext cx="9085342" cy="1621111"/>
          </a:xfrm>
          <a:prstGeom prst="rect">
            <a:avLst/>
          </a:prstGeom>
        </p:spPr>
        <p:txBody>
          <a:bodyPr lIns="104272" tIns="52136" rIns="104272" bIns="5213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2C3BB6B-9F3B-40D8-AFC0-574CF128C8B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EBA18AB4-EFA0-4F94-9D7F-1EF6C616488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717474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82E2CBF-7F17-4F1F-BE36-EC3C4CD38235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704335A3-3E20-4185-862B-67D04B285F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604694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E1C189-5224-419B-886A-3200AC783FA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00021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8E47EE5F-5FED-428C-BC6F-77A23565036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026438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A488471-1819-420B-BAEB-8FC53AFAEFE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86730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34427FE-EC53-489E-AE79-884C35C640D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583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4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FF8C3C-21B8-48DB-BD2A-A739BE6F34C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D73DA01-B598-483D-982B-455CD9C9D5A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4497375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278709E8-C755-43DE-A083-9184983FA48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418222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351B877-3FDB-44C4-AA56-7CBC3A1363A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42528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BF4DAB5-97A2-4D4E-8D9E-CFEA38B04EC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97659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4D741E4-EBCC-4A21-83A9-3C48E57FA09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15411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6F7B259-5E92-4645-8E39-00D1DB03E07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08133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8FA00B4D-4C61-4E6C-9408-E5C6375AD71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768675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34054BF-E8FF-4A2B-A5C8-26FC8018837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751254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A342068-5DE5-4858-8EF8-265FD35D9F3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65554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261C043-014C-4672-88A6-3686626CC8D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27177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B6859C1-1B32-439A-85C2-CA9BC1D0275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01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350113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421" indent="0">
              <a:buNone/>
              <a:defRPr sz="3200"/>
            </a:lvl2pPr>
            <a:lvl3pPr marL="1008910" indent="0">
              <a:buNone/>
              <a:defRPr sz="2700"/>
            </a:lvl3pPr>
            <a:lvl4pPr marL="1513387" indent="0">
              <a:buNone/>
              <a:defRPr sz="2300"/>
            </a:lvl4pPr>
            <a:lvl5pPr marL="2017840" indent="0">
              <a:buNone/>
              <a:defRPr sz="2300"/>
            </a:lvl5pPr>
            <a:lvl6pPr marL="2522303" indent="0">
              <a:buNone/>
              <a:defRPr sz="2300"/>
            </a:lvl6pPr>
            <a:lvl7pPr marL="3026764" indent="0">
              <a:buNone/>
              <a:defRPr sz="2300"/>
            </a:lvl7pPr>
            <a:lvl8pPr marL="3531231" indent="0">
              <a:buNone/>
              <a:defRPr sz="2300"/>
            </a:lvl8pPr>
            <a:lvl9pPr marL="4035685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DEBA97-A4BE-4DFC-BFAA-75BF79D9B12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31E8CB-D0DE-4A9C-B75E-1EB4A2A8F68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1283586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7FA3890-2E71-4761-AF5E-ABF83558AD2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97067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A23649B-763D-4F72-A41E-BD19A132D3D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86514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FAA00BC-BAB6-4EA3-8640-EA4EC04501E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97189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83CF5909-E7D9-4FA1-80D6-89808BF3851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55350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E194490-F24B-4033-B4B3-95D1DC55423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650156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9D9F4398-286C-44BF-BD08-4EEB7CF6405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503430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7682EE3D-B2C7-44E3-9C46-301C5F22245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44839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AF60277-5F74-483B-9F80-90F554AFD4E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023751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826069F-DF6A-4961-9E22-FF7380A21AC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757974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8013"/>
            <a:ext cx="955675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1E05497-B5C1-4845-BCB1-404723513F6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132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18A4EF-3BD3-4E60-B3CC-9B04C588CAF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4B82823-7AA7-468D-AB98-29ACF217F4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58794188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FCDDF681-5B5C-4A53-8B61-C3D6EBE68D6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20421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D3B34B4A-7B39-4A85-976E-025CE2B3113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0321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0319492-A371-4ABE-9544-F0D100BEC3F0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858769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DFDF972-B388-404F-B601-C7CC521D88F6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5551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29DF6317-E3F3-4676-84E8-240C482C852B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55710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1745294-9662-4A67-9EFE-67809872DCDE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71053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420906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69272C3-A0DC-4235-BC2D-3F178BEC6FF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48781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E16AB69-38B1-4484-9FB8-24CDCFBF1F3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34628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EE482-9CCA-4E0A-AE82-BFFDEB9B35E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96377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A707E057-C7DF-497C-ACF8-4FE7B7F5296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defRPr sz="3100">
                <a:solidFill>
                  <a:srgbClr val="000000"/>
                </a:solidFill>
              </a:defRPr>
            </a:lvl1pPr>
          </a:lstStyle>
          <a:p>
            <a:fld id="{78D58191-66C6-4F30-865A-AE7A9255039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797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61CE9C-22FE-4313-A328-3E04C829A53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BD17D3-D9CE-4F22-874D-C74B6E85F3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45509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0B52AAF-5DAA-4342-AD9E-74D3F9DC0A4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D0CFE99-2026-49EC-81CB-1A4D6C81793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35690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5002D3E-5742-4AC7-A0E2-D460E721E3B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95D66F8-CB88-4FFC-933C-72E5E57C92A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83726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CE95E61-FC6D-42C3-8A20-438C20066C8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A6661C-4617-4E8E-976D-59FCF91242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86684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647774A-C184-4FA6-8934-F35FD0C6E4F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3BCC68B-428B-4599-8544-A044C39B04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7472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234BEA0-2B34-4279-AB87-0A613406907F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B38E75-10F6-437F-9F75-2D63046E1AF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5355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8F47E36-9072-49D6-B9C6-2200E99B79BC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22260DF-7255-4D2A-B133-D088A7B2BCD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8137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74AB840-D43F-4E87-8D51-BAADC52AF45C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9BC300-2726-4AC9-A359-59B76801AFE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6667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FD4A-E6B7-4C5B-AC50-162B3DE1FC96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2950-47BE-476B-81A8-888F2BCB62F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252084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4D3B85A-8C50-4BCB-A193-D45DAFA5162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89F9DFD-AE04-45DB-A763-288B77AF48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52536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A7A43DB-DFC9-4B4C-8282-54AC045BBFD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1D073BA-8AA2-4B07-A45E-B4D5108BB3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2736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5E43274-CC59-45D1-87FF-48D3543AAFE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DE4A644-67E3-4199-9F19-805413A703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3987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A37A67E-1260-4DC4-BB85-D4F5B6F3159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289EB1-ACCD-4980-B115-367D38A88C1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06329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D3A20B9-8675-46F0-B63B-143774922DFC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856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9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2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7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B0782C-EC31-4E7E-9ED6-85090D7B97E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D17EDFA-CE2A-45B2-92D5-ECE078F121E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54083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4C11AC-1375-48AA-9E1D-DADAA787404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8AE91B19-0009-466D-915A-978AAD4809C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54499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2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2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49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7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99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23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54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97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9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EDABD3-D637-4A43-97F9-1090F0A2CDB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C4C4DDC6-D0EA-4FB3-8B1D-950AF0F4D6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5369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00" y="1765585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38" y="1765585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7316F7-A616-4454-802E-DA358357C58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B08FBC3E-6881-4EB6-8BB1-3A23BF84C4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2131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0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0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0FC76A-450E-4C92-9DBA-33ABCD860BD5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A676858-9ED3-4460-9E74-4A4CACBFBC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8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83293-7DFF-48F7-81E9-FFA34754A42F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68680-452F-4E22-ABBC-E9AEE4C4433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669996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nvauh\AppData\Local\Microsoft\Windows\Temporary Internet Files\Low\Content.IE5\GR6SCP8U\MTK_LA01_perus_____V3___RGB[1]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863" y="6688138"/>
            <a:ext cx="8699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B961A2-CD4D-47C1-8CAA-2E097562713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A841DE38-85BB-4DFC-8433-13EA6CA1CDD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2369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9D777D-97FD-4506-B5D0-CDEF244E347F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25CDFE2-6632-4B9E-B15A-6348BA8AB5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70646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17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4D66F0-E1B3-4F4D-B5A7-FDF1796615F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7C97C983-D45F-4549-AA81-CE5EEE674B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4801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05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2436" indent="0">
              <a:buNone/>
              <a:defRPr sz="2900"/>
            </a:lvl2pPr>
            <a:lvl3pPr marL="884952" indent="0">
              <a:buNone/>
              <a:defRPr sz="2400"/>
            </a:lvl3pPr>
            <a:lvl4pPr marL="1327433" indent="0">
              <a:buNone/>
              <a:defRPr sz="2000"/>
            </a:lvl4pPr>
            <a:lvl5pPr marL="1769932" indent="0">
              <a:buNone/>
              <a:defRPr sz="2000"/>
            </a:lvl5pPr>
            <a:lvl6pPr marL="2212395" indent="0">
              <a:buNone/>
              <a:defRPr sz="2000"/>
            </a:lvl6pPr>
            <a:lvl7pPr marL="2654873" indent="0">
              <a:buNone/>
              <a:defRPr sz="2000"/>
            </a:lvl7pPr>
            <a:lvl8pPr marL="3097362" indent="0">
              <a:buNone/>
              <a:defRPr sz="2000"/>
            </a:lvl8pPr>
            <a:lvl9pPr marL="3539845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5C91C4-5748-4B60-B0C0-9947DA91F44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DFAD36D9-C1B2-45AC-8980-AA2F6B029A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2939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50E871-6512-47A4-844A-186C16B0F9D8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9C4BF76-D654-4CF5-B3A4-167165C273F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877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0D8FA2-91B3-49F3-9290-AC07E8C89C2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19D0ECF-8401-4DAA-97D9-59A47F10B6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08023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0"/>
            <a:ext cx="789463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8215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3313113" y="0"/>
            <a:ext cx="7375525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8582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83D353E-5780-49C7-AC12-0CE6666B374A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459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B06ADD-64E3-44C3-8604-B6A49F58A15A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E8BC819F-456E-4F38-A031-5FC061ACE8B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974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4BC1-FD49-4640-A2F9-2E3FD2D320A8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4A69-7B01-4507-9117-9D7639643C6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545793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1"/>
            <a:ext cx="5930710" cy="1417037"/>
          </a:xfrm>
          <a:prstGeom prst="rect">
            <a:avLst/>
          </a:prstGeom>
        </p:spPr>
        <p:txBody>
          <a:bodyPr lIns="100944" tIns="50443" rIns="100944" bIns="5044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1917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D7576512-5532-4834-8DE9-89EA5C2D60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spcBef>
                <a:spcPct val="20000"/>
              </a:spcBef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2554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30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103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84F4A6-6EF2-46C4-88A0-881324664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3239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9657F21-C998-4D59-BE15-3575F90169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7795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8089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E05656-8266-4A67-8C5E-7037BF448FD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763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AD5268F-10FA-4579-B41D-6FBD951404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552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622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975B8D-0506-4FB5-A052-8240851FD4E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6367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622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522" y="1138183"/>
            <a:ext cx="5342429" cy="836855"/>
          </a:xfrm>
        </p:spPr>
        <p:txBody>
          <a:bodyPr lIns="26225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4928526-08ED-4725-B246-0DFCC533614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09985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142483"/>
            <a:ext cx="3530167" cy="5417239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BCD2D4-1FD3-4201-946B-1BB0DAFD6D2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1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3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4.jpe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9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98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0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17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7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19.jpeg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51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19.jpeg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5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ags" Target="../tags/tag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tags" Target="../tags/tag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tags" Target="../tags/tag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tags" Target="../tags/tag10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211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212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213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214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3.jpeg"/><Relationship Id="rId5" Type="http://schemas.openxmlformats.org/officeDocument/2006/relationships/theme" Target="../theme/theme36.xml"/><Relationship Id="rId4" Type="http://schemas.openxmlformats.org/officeDocument/2006/relationships/slideLayout" Target="../slideLayouts/slideLayout218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theme" Target="../theme/theme37.xml"/><Relationship Id="rId5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2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5" Type="http://schemas.openxmlformats.org/officeDocument/2006/relationships/image" Target="../media/image3.jpeg"/><Relationship Id="rId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19.jpeg"/><Relationship Id="rId5" Type="http://schemas.openxmlformats.org/officeDocument/2006/relationships/theme" Target="../theme/theme39.xml"/><Relationship Id="rId4" Type="http://schemas.openxmlformats.org/officeDocument/2006/relationships/slideLayout" Target="../slideLayouts/slideLayout2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231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23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theme" Target="../theme/theme43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5" Type="http://schemas.openxmlformats.org/officeDocument/2006/relationships/theme" Target="../theme/theme44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27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76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75.xml"/><Relationship Id="rId9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84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83.xml"/><Relationship Id="rId9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292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image" Target="../media/image23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image" Target="../media/image14.jpeg"/><Relationship Id="rId5" Type="http://schemas.openxmlformats.org/officeDocument/2006/relationships/theme" Target="../theme/theme48.xml"/><Relationship Id="rId4" Type="http://schemas.openxmlformats.org/officeDocument/2006/relationships/slideLayout" Target="../slideLayouts/slideLayout301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image" Target="../media/image14.jpeg"/><Relationship Id="rId5" Type="http://schemas.openxmlformats.org/officeDocument/2006/relationships/theme" Target="../theme/theme49.xml"/><Relationship Id="rId4" Type="http://schemas.openxmlformats.org/officeDocument/2006/relationships/slideLayout" Target="../slideLayouts/slideLayout30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1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09.xml"/><Relationship Id="rId9" Type="http://schemas.openxmlformats.org/officeDocument/2006/relationships/image" Target="../media/image14.jpe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16.xml"/><Relationship Id="rId9" Type="http://schemas.openxmlformats.org/officeDocument/2006/relationships/image" Target="../media/image14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24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33.xml"/><Relationship Id="rId10" Type="http://schemas.openxmlformats.org/officeDocument/2006/relationships/theme" Target="../theme/theme53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theme" Target="../theme/theme54.xml"/><Relationship Id="rId2" Type="http://schemas.openxmlformats.org/officeDocument/2006/relationships/slideLayout" Target="../slideLayouts/slideLayout339.xml"/><Relationship Id="rId16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47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slideLayout" Target="../slideLayouts/slideLayout366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17" Type="http://schemas.openxmlformats.org/officeDocument/2006/relationships/theme" Target="../theme/theme55.xml"/><Relationship Id="rId2" Type="http://schemas.openxmlformats.org/officeDocument/2006/relationships/slideLayout" Target="../slideLayouts/slideLayout355.xml"/><Relationship Id="rId16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63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slideLayout" Target="../slideLayouts/slideLayout367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Relationship Id="rId14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theme" Target="../theme/theme57.xml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86.xml"/><Relationship Id="rId9" Type="http://schemas.openxmlformats.org/officeDocument/2006/relationships/image" Target="../media/image14.jpeg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slideLayout" Target="../slideLayouts/slideLayout402.xml"/><Relationship Id="rId18" Type="http://schemas.openxmlformats.org/officeDocument/2006/relationships/slideLayout" Target="../slideLayouts/slideLayout407.xml"/><Relationship Id="rId26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392.xml"/><Relationship Id="rId21" Type="http://schemas.openxmlformats.org/officeDocument/2006/relationships/slideLayout" Target="../slideLayouts/slideLayout410.xml"/><Relationship Id="rId34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17" Type="http://schemas.openxmlformats.org/officeDocument/2006/relationships/slideLayout" Target="../slideLayouts/slideLayout406.xml"/><Relationship Id="rId25" Type="http://schemas.openxmlformats.org/officeDocument/2006/relationships/slideLayout" Target="../slideLayouts/slideLayout414.xml"/><Relationship Id="rId33" Type="http://schemas.openxmlformats.org/officeDocument/2006/relationships/slideLayout" Target="../slideLayouts/slideLayout422.xml"/><Relationship Id="rId38" Type="http://schemas.openxmlformats.org/officeDocument/2006/relationships/theme" Target="../theme/theme58.xml"/><Relationship Id="rId2" Type="http://schemas.openxmlformats.org/officeDocument/2006/relationships/slideLayout" Target="../slideLayouts/slideLayout391.xml"/><Relationship Id="rId16" Type="http://schemas.openxmlformats.org/officeDocument/2006/relationships/slideLayout" Target="../slideLayouts/slideLayout405.xml"/><Relationship Id="rId20" Type="http://schemas.openxmlformats.org/officeDocument/2006/relationships/slideLayout" Target="../slideLayouts/slideLayout409.xml"/><Relationship Id="rId29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24" Type="http://schemas.openxmlformats.org/officeDocument/2006/relationships/slideLayout" Target="../slideLayouts/slideLayout413.xml"/><Relationship Id="rId32" Type="http://schemas.openxmlformats.org/officeDocument/2006/relationships/slideLayout" Target="../slideLayouts/slideLayout421.xml"/><Relationship Id="rId37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394.xml"/><Relationship Id="rId15" Type="http://schemas.openxmlformats.org/officeDocument/2006/relationships/slideLayout" Target="../slideLayouts/slideLayout404.xml"/><Relationship Id="rId23" Type="http://schemas.openxmlformats.org/officeDocument/2006/relationships/slideLayout" Target="../slideLayouts/slideLayout412.xml"/><Relationship Id="rId28" Type="http://schemas.openxmlformats.org/officeDocument/2006/relationships/slideLayout" Target="../slideLayouts/slideLayout417.xml"/><Relationship Id="rId36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399.xml"/><Relationship Id="rId19" Type="http://schemas.openxmlformats.org/officeDocument/2006/relationships/slideLayout" Target="../slideLayouts/slideLayout408.xml"/><Relationship Id="rId31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slideLayout" Target="../slideLayouts/slideLayout403.xml"/><Relationship Id="rId22" Type="http://schemas.openxmlformats.org/officeDocument/2006/relationships/slideLayout" Target="../slideLayouts/slideLayout411.xml"/><Relationship Id="rId27" Type="http://schemas.openxmlformats.org/officeDocument/2006/relationships/slideLayout" Target="../slideLayouts/slideLayout416.xml"/><Relationship Id="rId30" Type="http://schemas.openxmlformats.org/officeDocument/2006/relationships/slideLayout" Target="../slideLayouts/slideLayout419.xml"/><Relationship Id="rId35" Type="http://schemas.openxmlformats.org/officeDocument/2006/relationships/slideLayout" Target="../slideLayouts/slideLayout42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13" Type="http://schemas.openxmlformats.org/officeDocument/2006/relationships/slideLayout" Target="../slideLayouts/slideLayout439.xml"/><Relationship Id="rId18" Type="http://schemas.openxmlformats.org/officeDocument/2006/relationships/slideLayout" Target="../slideLayouts/slideLayout444.xml"/><Relationship Id="rId26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29.xml"/><Relationship Id="rId21" Type="http://schemas.openxmlformats.org/officeDocument/2006/relationships/slideLayout" Target="../slideLayouts/slideLayout447.xml"/><Relationship Id="rId34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33.xml"/><Relationship Id="rId12" Type="http://schemas.openxmlformats.org/officeDocument/2006/relationships/slideLayout" Target="../slideLayouts/slideLayout438.xml"/><Relationship Id="rId17" Type="http://schemas.openxmlformats.org/officeDocument/2006/relationships/slideLayout" Target="../slideLayouts/slideLayout443.xml"/><Relationship Id="rId25" Type="http://schemas.openxmlformats.org/officeDocument/2006/relationships/slideLayout" Target="../slideLayouts/slideLayout451.xml"/><Relationship Id="rId33" Type="http://schemas.openxmlformats.org/officeDocument/2006/relationships/slideLayout" Target="../slideLayouts/slideLayout459.xml"/><Relationship Id="rId38" Type="http://schemas.openxmlformats.org/officeDocument/2006/relationships/theme" Target="../theme/theme59.xml"/><Relationship Id="rId2" Type="http://schemas.openxmlformats.org/officeDocument/2006/relationships/slideLayout" Target="../slideLayouts/slideLayout428.xml"/><Relationship Id="rId16" Type="http://schemas.openxmlformats.org/officeDocument/2006/relationships/slideLayout" Target="../slideLayouts/slideLayout442.xml"/><Relationship Id="rId20" Type="http://schemas.openxmlformats.org/officeDocument/2006/relationships/slideLayout" Target="../slideLayouts/slideLayout446.xml"/><Relationship Id="rId29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7.xml"/><Relationship Id="rId24" Type="http://schemas.openxmlformats.org/officeDocument/2006/relationships/slideLayout" Target="../slideLayouts/slideLayout450.xml"/><Relationship Id="rId32" Type="http://schemas.openxmlformats.org/officeDocument/2006/relationships/slideLayout" Target="../slideLayouts/slideLayout458.xml"/><Relationship Id="rId37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31.xml"/><Relationship Id="rId15" Type="http://schemas.openxmlformats.org/officeDocument/2006/relationships/slideLayout" Target="../slideLayouts/slideLayout441.xml"/><Relationship Id="rId23" Type="http://schemas.openxmlformats.org/officeDocument/2006/relationships/slideLayout" Target="../slideLayouts/slideLayout449.xml"/><Relationship Id="rId28" Type="http://schemas.openxmlformats.org/officeDocument/2006/relationships/slideLayout" Target="../slideLayouts/slideLayout454.xml"/><Relationship Id="rId36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36.xml"/><Relationship Id="rId19" Type="http://schemas.openxmlformats.org/officeDocument/2006/relationships/slideLayout" Target="../slideLayouts/slideLayout445.xml"/><Relationship Id="rId31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Relationship Id="rId14" Type="http://schemas.openxmlformats.org/officeDocument/2006/relationships/slideLayout" Target="../slideLayouts/slideLayout440.xml"/><Relationship Id="rId22" Type="http://schemas.openxmlformats.org/officeDocument/2006/relationships/slideLayout" Target="../slideLayouts/slideLayout448.xml"/><Relationship Id="rId27" Type="http://schemas.openxmlformats.org/officeDocument/2006/relationships/slideLayout" Target="../slideLayouts/slideLayout453.xml"/><Relationship Id="rId30" Type="http://schemas.openxmlformats.org/officeDocument/2006/relationships/slideLayout" Target="../slideLayouts/slideLayout456.xml"/><Relationship Id="rId35" Type="http://schemas.openxmlformats.org/officeDocument/2006/relationships/slideLayout" Target="../slideLayouts/slideLayout46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jpe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66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7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theme" Target="../theme/theme60.xm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13" Type="http://schemas.openxmlformats.org/officeDocument/2006/relationships/slideLayout" Target="../slideLayouts/slideLayout511.xml"/><Relationship Id="rId18" Type="http://schemas.openxmlformats.org/officeDocument/2006/relationships/theme" Target="../theme/theme61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10.xml"/><Relationship Id="rId17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00.xml"/><Relationship Id="rId16" Type="http://schemas.openxmlformats.org/officeDocument/2006/relationships/slideLayout" Target="../slideLayouts/slideLayout514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03.xml"/><Relationship Id="rId1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Relationship Id="rId14" Type="http://schemas.openxmlformats.org/officeDocument/2006/relationships/slideLayout" Target="../slideLayouts/slideLayout51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slideLayout" Target="../slideLayouts/slideLayout528.xml"/><Relationship Id="rId18" Type="http://schemas.openxmlformats.org/officeDocument/2006/relationships/slideLayout" Target="../slideLayouts/slideLayout533.xml"/><Relationship Id="rId26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18.xml"/><Relationship Id="rId21" Type="http://schemas.openxmlformats.org/officeDocument/2006/relationships/slideLayout" Target="../slideLayouts/slideLayout536.xml"/><Relationship Id="rId34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22.xml"/><Relationship Id="rId12" Type="http://schemas.openxmlformats.org/officeDocument/2006/relationships/slideLayout" Target="../slideLayouts/slideLayout527.xml"/><Relationship Id="rId17" Type="http://schemas.openxmlformats.org/officeDocument/2006/relationships/slideLayout" Target="../slideLayouts/slideLayout532.xml"/><Relationship Id="rId25" Type="http://schemas.openxmlformats.org/officeDocument/2006/relationships/slideLayout" Target="../slideLayouts/slideLayout540.xml"/><Relationship Id="rId33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17.xml"/><Relationship Id="rId16" Type="http://schemas.openxmlformats.org/officeDocument/2006/relationships/slideLayout" Target="../slideLayouts/slideLayout531.xml"/><Relationship Id="rId20" Type="http://schemas.openxmlformats.org/officeDocument/2006/relationships/slideLayout" Target="../slideLayouts/slideLayout535.xml"/><Relationship Id="rId29" Type="http://schemas.openxmlformats.org/officeDocument/2006/relationships/slideLayout" Target="../slideLayouts/slideLayout544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24" Type="http://schemas.openxmlformats.org/officeDocument/2006/relationships/slideLayout" Target="../slideLayouts/slideLayout539.xml"/><Relationship Id="rId32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20.xml"/><Relationship Id="rId15" Type="http://schemas.openxmlformats.org/officeDocument/2006/relationships/slideLayout" Target="../slideLayouts/slideLayout530.xml"/><Relationship Id="rId23" Type="http://schemas.openxmlformats.org/officeDocument/2006/relationships/slideLayout" Target="../slideLayouts/slideLayout538.xml"/><Relationship Id="rId28" Type="http://schemas.openxmlformats.org/officeDocument/2006/relationships/slideLayout" Target="../slideLayouts/slideLayout543.xml"/><Relationship Id="rId36" Type="http://schemas.openxmlformats.org/officeDocument/2006/relationships/theme" Target="../theme/theme62.xml"/><Relationship Id="rId10" Type="http://schemas.openxmlformats.org/officeDocument/2006/relationships/slideLayout" Target="../slideLayouts/slideLayout525.xml"/><Relationship Id="rId19" Type="http://schemas.openxmlformats.org/officeDocument/2006/relationships/slideLayout" Target="../slideLayouts/slideLayout534.xml"/><Relationship Id="rId31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Relationship Id="rId14" Type="http://schemas.openxmlformats.org/officeDocument/2006/relationships/slideLayout" Target="../slideLayouts/slideLayout529.xml"/><Relationship Id="rId22" Type="http://schemas.openxmlformats.org/officeDocument/2006/relationships/slideLayout" Target="../slideLayouts/slideLayout537.xml"/><Relationship Id="rId27" Type="http://schemas.openxmlformats.org/officeDocument/2006/relationships/slideLayout" Target="../slideLayouts/slideLayout542.xml"/><Relationship Id="rId30" Type="http://schemas.openxmlformats.org/officeDocument/2006/relationships/slideLayout" Target="../slideLayouts/slideLayout545.xml"/><Relationship Id="rId35" Type="http://schemas.openxmlformats.org/officeDocument/2006/relationships/slideLayout" Target="../slideLayouts/slideLayout55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slideLayout" Target="../slideLayouts/slideLayout563.xml"/><Relationship Id="rId18" Type="http://schemas.openxmlformats.org/officeDocument/2006/relationships/slideLayout" Target="../slideLayouts/slideLayout568.xml"/><Relationship Id="rId26" Type="http://schemas.openxmlformats.org/officeDocument/2006/relationships/slideLayout" Target="../slideLayouts/slideLayout576.xml"/><Relationship Id="rId3" Type="http://schemas.openxmlformats.org/officeDocument/2006/relationships/slideLayout" Target="../slideLayouts/slideLayout553.xml"/><Relationship Id="rId21" Type="http://schemas.openxmlformats.org/officeDocument/2006/relationships/slideLayout" Target="../slideLayouts/slideLayout571.xml"/><Relationship Id="rId34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57.xml"/><Relationship Id="rId12" Type="http://schemas.openxmlformats.org/officeDocument/2006/relationships/slideLayout" Target="../slideLayouts/slideLayout562.xml"/><Relationship Id="rId17" Type="http://schemas.openxmlformats.org/officeDocument/2006/relationships/slideLayout" Target="../slideLayouts/slideLayout567.xml"/><Relationship Id="rId25" Type="http://schemas.openxmlformats.org/officeDocument/2006/relationships/slideLayout" Target="../slideLayouts/slideLayout575.xml"/><Relationship Id="rId33" Type="http://schemas.openxmlformats.org/officeDocument/2006/relationships/slideLayout" Target="../slideLayouts/slideLayout583.xml"/><Relationship Id="rId2" Type="http://schemas.openxmlformats.org/officeDocument/2006/relationships/slideLayout" Target="../slideLayouts/slideLayout552.xml"/><Relationship Id="rId16" Type="http://schemas.openxmlformats.org/officeDocument/2006/relationships/slideLayout" Target="../slideLayouts/slideLayout566.xml"/><Relationship Id="rId20" Type="http://schemas.openxmlformats.org/officeDocument/2006/relationships/slideLayout" Target="../slideLayouts/slideLayout570.xml"/><Relationship Id="rId29" Type="http://schemas.openxmlformats.org/officeDocument/2006/relationships/slideLayout" Target="../slideLayouts/slideLayout579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24" Type="http://schemas.openxmlformats.org/officeDocument/2006/relationships/slideLayout" Target="../slideLayouts/slideLayout574.xml"/><Relationship Id="rId32" Type="http://schemas.openxmlformats.org/officeDocument/2006/relationships/slideLayout" Target="../slideLayouts/slideLayout582.xml"/><Relationship Id="rId5" Type="http://schemas.openxmlformats.org/officeDocument/2006/relationships/slideLayout" Target="../slideLayouts/slideLayout555.xml"/><Relationship Id="rId15" Type="http://schemas.openxmlformats.org/officeDocument/2006/relationships/slideLayout" Target="../slideLayouts/slideLayout565.xml"/><Relationship Id="rId23" Type="http://schemas.openxmlformats.org/officeDocument/2006/relationships/slideLayout" Target="../slideLayouts/slideLayout573.xml"/><Relationship Id="rId28" Type="http://schemas.openxmlformats.org/officeDocument/2006/relationships/slideLayout" Target="../slideLayouts/slideLayout578.xml"/><Relationship Id="rId36" Type="http://schemas.openxmlformats.org/officeDocument/2006/relationships/theme" Target="../theme/theme63.xml"/><Relationship Id="rId10" Type="http://schemas.openxmlformats.org/officeDocument/2006/relationships/slideLayout" Target="../slideLayouts/slideLayout560.xml"/><Relationship Id="rId19" Type="http://schemas.openxmlformats.org/officeDocument/2006/relationships/slideLayout" Target="../slideLayouts/slideLayout569.xml"/><Relationship Id="rId31" Type="http://schemas.openxmlformats.org/officeDocument/2006/relationships/slideLayout" Target="../slideLayouts/slideLayout581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Relationship Id="rId14" Type="http://schemas.openxmlformats.org/officeDocument/2006/relationships/slideLayout" Target="../slideLayouts/slideLayout564.xml"/><Relationship Id="rId22" Type="http://schemas.openxmlformats.org/officeDocument/2006/relationships/slideLayout" Target="../slideLayouts/slideLayout572.xml"/><Relationship Id="rId27" Type="http://schemas.openxmlformats.org/officeDocument/2006/relationships/slideLayout" Target="../slideLayouts/slideLayout577.xml"/><Relationship Id="rId30" Type="http://schemas.openxmlformats.org/officeDocument/2006/relationships/slideLayout" Target="../slideLayouts/slideLayout580.xml"/><Relationship Id="rId35" Type="http://schemas.openxmlformats.org/officeDocument/2006/relationships/slideLayout" Target="../slideLayouts/slideLayout58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slideLayout" Target="../slideLayouts/slideLayout598.xml"/><Relationship Id="rId18" Type="http://schemas.openxmlformats.org/officeDocument/2006/relationships/slideLayout" Target="../slideLayouts/slideLayout603.xml"/><Relationship Id="rId26" Type="http://schemas.openxmlformats.org/officeDocument/2006/relationships/slideLayout" Target="../slideLayouts/slideLayout611.xml"/><Relationship Id="rId3" Type="http://schemas.openxmlformats.org/officeDocument/2006/relationships/slideLayout" Target="../slideLayouts/slideLayout588.xml"/><Relationship Id="rId21" Type="http://schemas.openxmlformats.org/officeDocument/2006/relationships/slideLayout" Target="../slideLayouts/slideLayout606.xml"/><Relationship Id="rId34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592.xml"/><Relationship Id="rId12" Type="http://schemas.openxmlformats.org/officeDocument/2006/relationships/slideLayout" Target="../slideLayouts/slideLayout597.xml"/><Relationship Id="rId17" Type="http://schemas.openxmlformats.org/officeDocument/2006/relationships/slideLayout" Target="../slideLayouts/slideLayout602.xml"/><Relationship Id="rId25" Type="http://schemas.openxmlformats.org/officeDocument/2006/relationships/slideLayout" Target="../slideLayouts/slideLayout610.xml"/><Relationship Id="rId33" Type="http://schemas.openxmlformats.org/officeDocument/2006/relationships/slideLayout" Target="../slideLayouts/slideLayout618.xml"/><Relationship Id="rId2" Type="http://schemas.openxmlformats.org/officeDocument/2006/relationships/slideLayout" Target="../slideLayouts/slideLayout587.xml"/><Relationship Id="rId16" Type="http://schemas.openxmlformats.org/officeDocument/2006/relationships/slideLayout" Target="../slideLayouts/slideLayout601.xml"/><Relationship Id="rId20" Type="http://schemas.openxmlformats.org/officeDocument/2006/relationships/slideLayout" Target="../slideLayouts/slideLayout605.xml"/><Relationship Id="rId29" Type="http://schemas.openxmlformats.org/officeDocument/2006/relationships/slideLayout" Target="../slideLayouts/slideLayout614.xml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24" Type="http://schemas.openxmlformats.org/officeDocument/2006/relationships/slideLayout" Target="../slideLayouts/slideLayout609.xml"/><Relationship Id="rId32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590.xml"/><Relationship Id="rId15" Type="http://schemas.openxmlformats.org/officeDocument/2006/relationships/slideLayout" Target="../slideLayouts/slideLayout600.xml"/><Relationship Id="rId23" Type="http://schemas.openxmlformats.org/officeDocument/2006/relationships/slideLayout" Target="../slideLayouts/slideLayout608.xml"/><Relationship Id="rId28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595.xml"/><Relationship Id="rId19" Type="http://schemas.openxmlformats.org/officeDocument/2006/relationships/slideLayout" Target="../slideLayouts/slideLayout604.xml"/><Relationship Id="rId31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Relationship Id="rId14" Type="http://schemas.openxmlformats.org/officeDocument/2006/relationships/slideLayout" Target="../slideLayouts/slideLayout599.xml"/><Relationship Id="rId22" Type="http://schemas.openxmlformats.org/officeDocument/2006/relationships/slideLayout" Target="../slideLayouts/slideLayout607.xml"/><Relationship Id="rId27" Type="http://schemas.openxmlformats.org/officeDocument/2006/relationships/slideLayout" Target="../slideLayouts/slideLayout612.xml"/><Relationship Id="rId30" Type="http://schemas.openxmlformats.org/officeDocument/2006/relationships/slideLayout" Target="../slideLayouts/slideLayout615.xml"/><Relationship Id="rId35" Type="http://schemas.openxmlformats.org/officeDocument/2006/relationships/theme" Target="../theme/theme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 descr="MTK-pohjakuvat_7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04" r:id="rId1"/>
    <p:sldLayoutId id="2147489405" r:id="rId2"/>
    <p:sldLayoutId id="2147489406" r:id="rId3"/>
    <p:sldLayoutId id="2147489407" r:id="rId4"/>
    <p:sldLayoutId id="2147489408" r:id="rId5"/>
    <p:sldLayoutId id="2147489409" r:id="rId6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2" r:id="rId1"/>
    <p:sldLayoutId id="2147489453" r:id="rId2"/>
    <p:sldLayoutId id="2147489454" r:id="rId3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6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3419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5135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68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53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5" r:id="rId1"/>
    <p:sldLayoutId id="2147489456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0E1429-F3C5-49DE-A113-DCDD50C39A9E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5A5CED55-B904-4F23-AB94-84AAFB6482F3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7" r:id="rId1"/>
    <p:sldLayoutId id="2147489458" r:id="rId2"/>
    <p:sldLayoutId id="2147489459" r:id="rId3"/>
    <p:sldLayoutId id="2147489460" r:id="rId4"/>
    <p:sldLayoutId id="2147489461" r:id="rId5"/>
    <p:sldLayoutId id="2147489462" r:id="rId6"/>
    <p:sldLayoutId id="2147489463" r:id="rId7"/>
    <p:sldLayoutId id="2147489464" r:id="rId8"/>
    <p:sldLayoutId id="2147489465" r:id="rId9"/>
    <p:sldLayoutId id="2147489466" r:id="rId10"/>
    <p:sldLayoutId id="214748946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421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89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33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784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6850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4538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9005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3462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87910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42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91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387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84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303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6764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23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5685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B476B94-45C4-40B6-926A-EDB25BAEE6D1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414BCD1-52B6-4366-848C-AA5E61EFFFF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13319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68" r:id="rId1"/>
    <p:sldLayoutId id="2147489469" r:id="rId2"/>
    <p:sldLayoutId id="2147489470" r:id="rId3"/>
    <p:sldLayoutId id="2147489471" r:id="rId4"/>
    <p:sldLayoutId id="2147489472" r:id="rId5"/>
    <p:sldLayoutId id="2147489473" r:id="rId6"/>
    <p:sldLayoutId id="2147489474" r:id="rId7"/>
    <p:sldLayoutId id="2147489475" r:id="rId8"/>
    <p:sldLayoutId id="2147489476" r:id="rId9"/>
    <p:sldLayoutId id="2147489477" r:id="rId10"/>
    <p:sldLayoutId id="214748947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77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5263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5363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uva 1" descr="MTK-pohjakuvat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79" r:id="rId1"/>
  </p:sldLayoutIdLst>
  <p:hf sldNum="0" hdr="0" ftr="0" dt="0"/>
  <p:txStyles>
    <p:titleStyle>
      <a:lvl1pPr algn="ctr" defTabSz="5032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536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l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3DE06C3-7E9E-4095-9F79-F6E7E8A37B4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ctr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321B17-473C-44C8-899C-6C8B9EA0CBFE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0" r:id="rId1"/>
    <p:sldLayoutId id="2147489481" r:id="rId2"/>
    <p:sldLayoutId id="2147489482" r:id="rId3"/>
    <p:sldLayoutId id="2147489483" r:id="rId4"/>
    <p:sldLayoutId id="2147489484" r:id="rId5"/>
    <p:sldLayoutId id="2147489485" r:id="rId6"/>
    <p:sldLayoutId id="2147489486" r:id="rId7"/>
    <p:sldLayoutId id="2147489487" r:id="rId8"/>
    <p:sldLayoutId id="2147489488" r:id="rId9"/>
    <p:sldLayoutId id="2147489489" r:id="rId10"/>
    <p:sldLayoutId id="2147489490" r:id="rId11"/>
  </p:sldLayoutIdLst>
  <p:hf sldNum="0" hdr="0" ftr="0" dt="0"/>
  <p:txStyles>
    <p:titleStyle>
      <a:lvl1pPr algn="l" defTabSz="88265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91CE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2pPr>
      <a:lvl3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3pPr>
      <a:lvl4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4pPr>
      <a:lvl5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5pPr>
      <a:lvl6pPr marL="45687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6pPr>
      <a:lvl7pPr marL="913763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7pPr>
      <a:lvl8pPr marL="137063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8pPr>
      <a:lvl9pPr marL="182751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9pPr>
    </p:titleStyle>
    <p:bodyStyle>
      <a:lvl1pPr marL="330200" indent="-330200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74638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13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25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33649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121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8597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61076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436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495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743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993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9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87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36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984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6"/>
          <p:cNvSpPr txBox="1">
            <a:spLocks noChangeArrowheads="1"/>
          </p:cNvSpPr>
          <p:nvPr/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068" anchor="b"/>
          <a:lstStyle>
            <a:lvl1pPr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5D7E602-0F91-45DD-97CA-2E0C1DE36A5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defRPr lang="en-AU" sz="1400" b="1">
                <a:solidFill>
                  <a:srgbClr val="D100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63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C:\Documents and Settings\riittas\Local Settings\Temporary Internet Files\Content.IE5\HEGHDOQG\MPj04066010000[1]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0825" y="6616700"/>
            <a:ext cx="968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C:\Documents and Settings\reijo.pirttijarvi\My Documents\My Pictures\possu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938" y="6610350"/>
            <a:ext cx="104616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 descr="C:\Documents and Settings\reijo.pirttijarvi\My Documents\My Pictures\ammu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100" y="6610350"/>
            <a:ext cx="9747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1" r:id="rId1"/>
    <p:sldLayoutId id="2147489492" r:id="rId2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3" r:id="rId1"/>
    <p:sldLayoutId id="2147489494" r:id="rId2"/>
    <p:sldLayoutId id="2147489495" r:id="rId3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436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95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7433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93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92B6FFB-9372-43E9-BB62-4147064F0BC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84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6" r:id="rId1"/>
    <p:sldLayoutId id="2147489497" r:id="rId2"/>
    <p:sldLayoutId id="2147489498" r:id="rId3"/>
    <p:sldLayoutId id="2147489499" r:id="rId4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0448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4411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5D6B8486-028C-4204-BC28-133ECBD29CAE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283" tIns="99340" rIns="100932" bIns="50437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946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00" r:id="rId1"/>
    <p:sldLayoutId id="2147489501" r:id="rId2"/>
    <p:sldLayoutId id="2147489502" r:id="rId3"/>
    <p:sldLayoutId id="2147489503" r:id="rId4"/>
    <p:sldLayoutId id="2147489504" r:id="rId5"/>
    <p:sldLayoutId id="2147489505" r:id="rId6"/>
    <p:sldLayoutId id="2147489506" r:id="rId7"/>
    <p:sldLayoutId id="2147489507" r:id="rId8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75224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9815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397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970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547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59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76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338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92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51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106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6684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68436F-56EA-4C3A-835A-4CD3A7063F60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DF4E85-1299-4DDD-83E8-E420D937681B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0" r:id="rId1"/>
    <p:sldLayoutId id="2147489411" r:id="rId2"/>
    <p:sldLayoutId id="2147489412" r:id="rId3"/>
    <p:sldLayoutId id="2147489413" r:id="rId4"/>
    <p:sldLayoutId id="2147489414" r:id="rId5"/>
    <p:sldLayoutId id="2147489415" r:id="rId6"/>
    <p:sldLayoutId id="2147489416" r:id="rId7"/>
    <p:sldLayoutId id="2147489417" r:id="rId8"/>
    <p:sldLayoutId id="2147489418" r:id="rId9"/>
    <p:sldLayoutId id="2147489419" r:id="rId10"/>
    <p:sldLayoutId id="214748942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1" r:id="rId1"/>
    <p:sldLayoutId id="2147489434" r:id="rId2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825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977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1123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5259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111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28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45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5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742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896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04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31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F23A9A8-7C80-48A2-89D2-6B8B6ABAFA5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2253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2" r:id="rId1"/>
    <p:sldLayoutId id="2147489523" r:id="rId2"/>
    <p:sldLayoutId id="2147489524" r:id="rId3"/>
    <p:sldLayoutId id="2147489525" r:id="rId4"/>
    <p:sldLayoutId id="2147489526" r:id="rId5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77B71D75-8C48-4806-864B-61A31CABCBFE}" type="datetime1">
              <a:rPr lang="fi-FI" smtClean="0"/>
              <a:t>31.10.2018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8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F1B9A8B9-9D5E-4B76-AE6E-CA692A71510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3558" name="Picture 8" descr="MTK_LB01_vaaka_____V1_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7" r:id="rId1"/>
    <p:sldLayoutId id="2147489528" r:id="rId2"/>
    <p:sldLayoutId id="2147489529" r:id="rId3"/>
    <p:sldLayoutId id="2147489530" r:id="rId4"/>
    <p:sldLayoutId id="2147489531" r:id="rId5"/>
    <p:sldLayoutId id="2147489532" r:id="rId6"/>
    <p:sldLayoutId id="2147489533" r:id="rId7"/>
    <p:sldLayoutId id="2147489534" r:id="rId8"/>
    <p:sldLayoutId id="2147489535" r:id="rId9"/>
    <p:sldLayoutId id="2147489536" r:id="rId10"/>
    <p:sldLayoutId id="2147489537" r:id="rId11"/>
    <p:sldLayoutId id="214748953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6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94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4138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883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8438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591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0628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5333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003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7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41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138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837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55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26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98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68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20D6BF-59DA-489A-9753-EF0B05A54398}" type="datetime1">
              <a:rPr lang="fi-FI" smtClean="0"/>
              <a:t>31.10.2018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70204B7A-B321-451D-A937-3F25519E30A9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4582" name="Picture 8" descr="MTK_LB01_vaaka_____V1_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39" r:id="rId1"/>
    <p:sldLayoutId id="2147489540" r:id="rId2"/>
    <p:sldLayoutId id="2147489541" r:id="rId3"/>
    <p:sldLayoutId id="2147489542" r:id="rId4"/>
    <p:sldLayoutId id="2147489543" r:id="rId5"/>
    <p:sldLayoutId id="2147489544" r:id="rId6"/>
    <p:sldLayoutId id="2147489545" r:id="rId7"/>
    <p:sldLayoutId id="2147489546" r:id="rId8"/>
    <p:sldLayoutId id="2147489547" r:id="rId9"/>
    <p:sldLayoutId id="2147489548" r:id="rId10"/>
    <p:sldLayoutId id="2147489549" r:id="rId11"/>
    <p:sldLayoutId id="21474895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98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1003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50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200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509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70025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70125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7627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2656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7675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2682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98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034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07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087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5112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135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517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018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FBF776-C21E-48B2-A4C6-B36FC02F6363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8F8D661C-1B91-4A79-B82E-6D89BB07F73A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5607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51" r:id="rId1"/>
    <p:sldLayoutId id="2147489552" r:id="rId2"/>
    <p:sldLayoutId id="2147489553" r:id="rId3"/>
    <p:sldLayoutId id="2147489554" r:id="rId4"/>
    <p:sldLayoutId id="2147489555" r:id="rId5"/>
    <p:sldLayoutId id="2147489556" r:id="rId6"/>
    <p:sldLayoutId id="2147489557" r:id="rId7"/>
    <p:sldLayoutId id="2147489558" r:id="rId8"/>
    <p:sldLayoutId id="2147489559" r:id="rId9"/>
    <p:sldLayoutId id="2147489560" r:id="rId10"/>
    <p:sldLayoutId id="2147489561" r:id="rId11"/>
    <p:sldLayoutId id="2147489562" r:id="rId12"/>
    <p:sldLayoutId id="2147489564" r:id="rId13"/>
    <p:sldLayoutId id="214748956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028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05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0871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1160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20478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01738" indent="-2047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033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218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59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68879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1784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46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64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0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19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07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31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32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26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66" r:id="rId1"/>
    <p:sldLayoutId id="2147489567" r:id="rId2"/>
    <p:sldLayoutId id="2147489568" r:id="rId3"/>
    <p:sldLayoutId id="2147489569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12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82" r:id="rId1"/>
    <p:sldLayoutId id="2147489584" r:id="rId2"/>
    <p:sldLayoutId id="2147489585" r:id="rId3"/>
    <p:sldLayoutId id="2147489586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3510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789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2061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318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6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53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82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09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364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5643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922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4191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834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07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297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05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58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95A4EE8-46FE-4AA9-BAEA-9E6346AA864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774" tIns="99605" rIns="101208" bIns="50577">
            <a:noAutofit/>
          </a:bodyPr>
          <a:lstStyle>
            <a:lvl1pPr defTabSz="88725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7" r:id="rId1"/>
    <p:sldLayoutId id="2147489588" r:id="rId2"/>
    <p:sldLayoutId id="2147489589" r:id="rId3"/>
    <p:sldLayoutId id="2147489590" r:id="rId4"/>
    <p:sldLayoutId id="2147489591" r:id="rId5"/>
    <p:sldLayoutId id="2147489592" r:id="rId6"/>
    <p:sldLayoutId id="2147489593" r:id="rId7"/>
    <p:sldLayoutId id="2147489594" r:id="rId8"/>
    <p:sldLayoutId id="2147489595" r:id="rId9"/>
    <p:sldLayoutId id="2147489596" r:id="rId10"/>
    <p:sldLayoutId id="2147489597" r:id="rId11"/>
  </p:sldLayoutIdLst>
  <p:hf sldNum="0" hdr="0" ftr="0" dt="0"/>
  <p:txStyles>
    <p:titleStyle>
      <a:lvl1pPr algn="l" defTabSz="100965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2784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745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4710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0652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92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908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88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837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979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575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1733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7682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906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13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D3769B-8DC9-444B-930E-AC9A2EA36B5A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909" tIns="99632" rIns="101234" bIns="50589">
            <a:noAutofit/>
          </a:bodyPr>
          <a:lstStyle>
            <a:lvl1pPr defTabSz="887466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98" r:id="rId1"/>
    <p:sldLayoutId id="2147489599" r:id="rId2"/>
    <p:sldLayoutId id="2147489600" r:id="rId3"/>
    <p:sldLayoutId id="2147489601" r:id="rId4"/>
    <p:sldLayoutId id="2147489602" r:id="rId5"/>
    <p:sldLayoutId id="2147489603" r:id="rId6"/>
    <p:sldLayoutId id="2147489604" r:id="rId7"/>
    <p:sldLayoutId id="2147489605" r:id="rId8"/>
    <p:sldLayoutId id="2147489606" r:id="rId9"/>
    <p:sldLayoutId id="2147489607" r:id="rId10"/>
    <p:sldLayoutId id="2147489608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3474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560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564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71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04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161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25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33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42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51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2608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868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017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1747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21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17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171610A1-BE3A-4996-A332-9FE1BC91CA1B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115" tIns="99665" rIns="101271" bIns="50607">
            <a:noAutofit/>
          </a:bodyPr>
          <a:lstStyle>
            <a:lvl1pPr defTabSz="887798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09" r:id="rId1"/>
    <p:sldLayoutId id="2147489610" r:id="rId2"/>
    <p:sldLayoutId id="2147489611" r:id="rId3"/>
    <p:sldLayoutId id="2147489612" r:id="rId4"/>
    <p:sldLayoutId id="2147489613" r:id="rId5"/>
    <p:sldLayoutId id="2147489614" r:id="rId6"/>
    <p:sldLayoutId id="2147489615" r:id="rId7"/>
    <p:sldLayoutId id="2147489616" r:id="rId8"/>
    <p:sldLayoutId id="2147489617" r:id="rId9"/>
    <p:sldLayoutId id="2147489618" r:id="rId10"/>
    <p:sldLayoutId id="2147489619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4507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780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7055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3313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3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37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82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089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36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63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91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0186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D54750-6FE8-4284-A95F-2DF17B56158D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B18F09-D979-4BEF-BE69-C97727E0376F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21" r:id="rId1"/>
    <p:sldLayoutId id="2147489422" r:id="rId2"/>
    <p:sldLayoutId id="2147489423" r:id="rId3"/>
    <p:sldLayoutId id="2147489424" r:id="rId4"/>
    <p:sldLayoutId id="2147489425" r:id="rId5"/>
    <p:sldLayoutId id="2147489426" r:id="rId6"/>
    <p:sldLayoutId id="2147489427" r:id="rId7"/>
    <p:sldLayoutId id="2147489428" r:id="rId8"/>
    <p:sldLayoutId id="2147489429" r:id="rId9"/>
    <p:sldLayoutId id="2147489430" r:id="rId10"/>
    <p:sldLayoutId id="21474894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162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2771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33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27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3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964DC98A-0871-497C-9985-A417F9BE08B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386" tIns="99716" rIns="101322" bIns="50632">
            <a:noAutofit/>
          </a:bodyPr>
          <a:lstStyle>
            <a:lvl1pPr defTabSz="88823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0" r:id="rId1"/>
    <p:sldLayoutId id="2147489621" r:id="rId2"/>
    <p:sldLayoutId id="2147489622" r:id="rId3"/>
    <p:sldLayoutId id="2147489623" r:id="rId4"/>
    <p:sldLayoutId id="2147489624" r:id="rId5"/>
    <p:sldLayoutId id="2147489625" r:id="rId6"/>
    <p:sldLayoutId id="2147489626" r:id="rId7"/>
    <p:sldLayoutId id="2147489627" r:id="rId8"/>
    <p:sldLayoutId id="2147489628" r:id="rId9"/>
    <p:sldLayoutId id="2147489629" r:id="rId10"/>
    <p:sldLayoutId id="2147489630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588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409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893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5443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48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36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57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609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261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9142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567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2189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344" anchor="b"/>
          <a:lstStyle>
            <a:lvl1pPr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3795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47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37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45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2DB863D-8A14-47A2-BC6E-F976FBB2563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724" tIns="99775" rIns="101382" bIns="50667">
            <a:noAutofit/>
          </a:bodyPr>
          <a:lstStyle>
            <a:lvl1pPr defTabSz="888783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1" r:id="rId1"/>
    <p:sldLayoutId id="2147489632" r:id="rId2"/>
    <p:sldLayoutId id="2147489633" r:id="rId3"/>
    <p:sldLayoutId id="2147489634" r:id="rId4"/>
    <p:sldLayoutId id="2147489635" r:id="rId5"/>
    <p:sldLayoutId id="2147489636" r:id="rId6"/>
    <p:sldLayoutId id="2147489637" r:id="rId7"/>
    <p:sldLayoutId id="2147489638" r:id="rId8"/>
    <p:sldLayoutId id="2147489639" r:id="rId9"/>
    <p:sldLayoutId id="2147489640" r:id="rId10"/>
    <p:sldLayoutId id="2147489641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7607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44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28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108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0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66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51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346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18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021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862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469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4" r:id="rId1"/>
  </p:sldLayoutIdLst>
  <p:hf sldNum="0" hdr="0" ftr="0" dt="0"/>
  <p:txStyles>
    <p:titleStyle>
      <a:lvl1pPr algn="ctr" defTabSz="50482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43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825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3238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9650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9329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6481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637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773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11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29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1454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59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574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290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005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720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5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162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19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22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238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49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86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1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142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17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04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237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6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7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6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8734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765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7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97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06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0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142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174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21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24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28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7" r:id="rId1"/>
  </p:sldLayoutIdLst>
  <p:hf sldNum="0" hdr="0" ftr="0" dt="0"/>
  <p:txStyles>
    <p:titleStyle>
      <a:lvl1pPr algn="ctr" defTabSz="5080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59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24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15286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532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35365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00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8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013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17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021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026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0302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34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Kuva 1" descr="MTK-pohjakuvat_9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8" r:id="rId1"/>
    <p:sldLayoutId id="2147489669" r:id="rId2"/>
    <p:sldLayoutId id="2147489670" r:id="rId3"/>
    <p:sldLayoutId id="2147489671" r:id="rId4"/>
  </p:sldLayoutIdLst>
  <p:hf sldNum="0" hdr="0" ftr="0" dt="0"/>
  <p:txStyles>
    <p:titleStyle>
      <a:lvl1pPr algn="ctr" defTabSz="5095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350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7525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799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848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904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3947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016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101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16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21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273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322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737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8427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Kuva 1" descr="MTK-pohjakuvat_6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2" r:id="rId1"/>
    <p:sldLayoutId id="2147489673" r:id="rId2"/>
    <p:sldLayoutId id="2147489674" r:id="rId3"/>
    <p:sldLayoutId id="2147489675" r:id="rId4"/>
    <p:sldLayoutId id="2147489676" r:id="rId5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7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5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288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88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13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3821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6322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472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01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52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03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254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056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56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0073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7" r:id="rId1"/>
    <p:sldLayoutId id="2147489679" r:id="rId2"/>
    <p:sldLayoutId id="2147489680" r:id="rId3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850" indent="-3190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2700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82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4043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7499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0952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64410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25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911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03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38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730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0766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4224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76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2" r:id="rId1"/>
    <p:sldLayoutId id="2147489683" r:id="rId2"/>
    <p:sldLayoutId id="2147489684" r:id="rId3"/>
    <p:sldLayoutId id="2147489686" r:id="rId4"/>
  </p:sldLayoutIdLst>
  <p:hf sldNum="0" hdr="0" ftr="0" dt="0"/>
  <p:txStyles>
    <p:titleStyle>
      <a:lvl1pPr algn="ctr" defTabSz="5127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4175" indent="-384175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190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2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29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9978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452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9056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359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51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07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623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15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70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725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78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6324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1" descr="MTK-pohjakuvat_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5" r:id="rId1"/>
    <p:sldLayoutId id="2147489432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7" r:id="rId1"/>
  </p:sldLayoutIdLst>
  <p:hf sldNum="0" hdr="0" ftr="0" dt="0"/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050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657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92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0496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6943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3404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0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42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89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936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81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226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8721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517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162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9" r:id="rId1"/>
  </p:sldLayoutIdLst>
  <p:hf sldNum="0" hdr="0" ftr="0" dt="0"/>
  <p:txStyles>
    <p:titleStyle>
      <a:lvl1pPr algn="ctr" defTabSz="5159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225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750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5688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506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234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9630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6914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25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561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85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13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6419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70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0988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827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CD68C9-7565-465D-B156-7ED2E1DEF81B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963" y="6640513"/>
            <a:ext cx="6591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1963" y="7037388"/>
            <a:ext cx="22272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96EFE6E7-BA88-4589-B2ED-DA0D732BA1F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7111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90" r:id="rId1"/>
    <p:sldLayoutId id="2147489691" r:id="rId2"/>
    <p:sldLayoutId id="2147489692" r:id="rId3"/>
    <p:sldLayoutId id="2147489693" r:id="rId4"/>
    <p:sldLayoutId id="2147489694" r:id="rId5"/>
    <p:sldLayoutId id="2147489695" r:id="rId6"/>
    <p:sldLayoutId id="2147489696" r:id="rId7"/>
    <p:sldLayoutId id="2147489697" r:id="rId8"/>
    <p:sldLayoutId id="2147489698" r:id="rId9"/>
    <p:sldLayoutId id="2147489699" r:id="rId10"/>
    <p:sldLayoutId id="214748970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1444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28946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4343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5790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69975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97013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2988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9628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411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8581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305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47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94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433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904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385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869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342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581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6FD989-60E0-4C19-9EB0-38C71C037752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9508C0A-ABC2-4B75-B62D-61C4997126D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8135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01" r:id="rId1"/>
    <p:sldLayoutId id="2147489702" r:id="rId2"/>
    <p:sldLayoutId id="2147489703" r:id="rId3"/>
    <p:sldLayoutId id="2147489704" r:id="rId4"/>
    <p:sldLayoutId id="2147489705" r:id="rId5"/>
    <p:sldLayoutId id="2147489706" r:id="rId6"/>
    <p:sldLayoutId id="2147489707" r:id="rId7"/>
    <p:sldLayoutId id="2147489708" r:id="rId8"/>
    <p:sldLayoutId id="2147489709" r:id="rId9"/>
    <p:sldLayoutId id="2147489710" r:id="rId10"/>
    <p:sldLayoutId id="2147489711" r:id="rId11"/>
    <p:sldLayoutId id="2147489712" r:id="rId12"/>
    <p:sldLayoutId id="2147489713" r:id="rId13"/>
    <p:sldLayoutId id="214748971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765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9581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438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917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6863" indent="-29686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1113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30313" indent="-21113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4147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4575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31378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617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60970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575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76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581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384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1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39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87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5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835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94FA73-705B-4A81-AE7E-9598F46C5520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0525C16-0627-484C-8BC3-069578DBFBA7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9159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16" r:id="rId1"/>
    <p:sldLayoutId id="2147489717" r:id="rId2"/>
    <p:sldLayoutId id="2147489718" r:id="rId3"/>
    <p:sldLayoutId id="2147489719" r:id="rId4"/>
    <p:sldLayoutId id="2147489720" r:id="rId5"/>
    <p:sldLayoutId id="2147489721" r:id="rId6"/>
    <p:sldLayoutId id="2147489722" r:id="rId7"/>
    <p:sldLayoutId id="2147489723" r:id="rId8"/>
    <p:sldLayoutId id="2147489724" r:id="rId9"/>
    <p:sldLayoutId id="2147489725" r:id="rId10"/>
    <p:sldLayoutId id="2147489726" r:id="rId11"/>
    <p:sldLayoutId id="2147489727" r:id="rId12"/>
    <p:sldLayoutId id="2147489728" r:id="rId13"/>
    <p:sldLayoutId id="2147489730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25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85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285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714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5275" indent="-2952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095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28725" indent="-20955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3988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1400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8579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2873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7150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1431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56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858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42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72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291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3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7347" name="Picture 10" descr="2007-TNS-websafe_transparent.gif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515AD5E-4CC2-41CC-AEB0-56DBE5EF688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B552D7B-9844-4B2A-B11B-C83E5F8CBFC9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7352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27" r:id="rId1"/>
    <p:sldLayoutId id="2147489828" r:id="rId2"/>
    <p:sldLayoutId id="2147489829" r:id="rId3"/>
    <p:sldLayoutId id="2147489830" r:id="rId4"/>
    <p:sldLayoutId id="2147489831" r:id="rId5"/>
    <p:sldLayoutId id="2147489832" r:id="rId6"/>
    <p:sldLayoutId id="2147489833" r:id="rId7"/>
    <p:sldLayoutId id="2147489834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50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8371" name="Picture 10" descr="2007-TNS-websafe_transparent.gif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A3FA9DA-489F-4F40-A0D8-9ADB52626E15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C3D4C4D-3DF2-40AE-B63B-5E971392913E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8376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35" r:id="rId1"/>
    <p:sldLayoutId id="2147489836" r:id="rId2"/>
    <p:sldLayoutId id="2147489837" r:id="rId3"/>
    <p:sldLayoutId id="2147489838" r:id="rId4"/>
    <p:sldLayoutId id="2147489839" r:id="rId5"/>
    <p:sldLayoutId id="2147489840" r:id="rId6"/>
    <p:sldLayoutId id="2147489841" r:id="rId7"/>
    <p:sldLayoutId id="2147489842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70" tIns="51981" rIns="103970" bIns="51981"/>
          <a:lstStyle/>
          <a:p>
            <a:pPr defTabSz="9116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9395" name="Picture 10" descr="2007-TNS-websafe_transparent.gif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70" tIns="51981" rIns="103970" bIns="51981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3C48BE6-4470-4AC6-AF13-7C5FA01A2C0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855DDA-BDDC-4042-B6C9-97A4412CE30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9400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43" r:id="rId1"/>
    <p:sldLayoutId id="2147489844" r:id="rId2"/>
    <p:sldLayoutId id="2147489845" r:id="rId3"/>
    <p:sldLayoutId id="2147489846" r:id="rId4"/>
    <p:sldLayoutId id="2147489847" r:id="rId5"/>
    <p:sldLayoutId id="2147489848" r:id="rId6"/>
    <p:sldLayoutId id="2147489849" r:id="rId7"/>
    <p:sldLayoutId id="2147489850" r:id="rId8"/>
    <p:sldLayoutId id="2147489851" r:id="rId9"/>
    <p:sldLayoutId id="2147489853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84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69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54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939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4050" indent="-3000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186" tIns="237407" rIns="31518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9B2DCB-F2F3-4B94-8DCA-7388E38663E2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02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70" tIns="51981" rIns="103970" bIns="5198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61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0424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4" r:id="rId1"/>
    <p:sldLayoutId id="2147489855" r:id="rId2"/>
    <p:sldLayoutId id="2147489856" r:id="rId3"/>
    <p:sldLayoutId id="2147489857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25" tIns="237437" rIns="3152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374DF29-2961-4385-8922-2CDBFB6D06B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39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85" tIns="51989" rIns="103985" bIns="51989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72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1448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8" r:id="rId1"/>
    <p:sldLayoutId id="2147489859" r:id="rId2"/>
    <p:sldLayoutId id="2147489860" r:id="rId3"/>
    <p:sldLayoutId id="2147489861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521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437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350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264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08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823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74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65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565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48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396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309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 descr="MTK-pohjakuvat_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6" r:id="rId1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0383F21-8655-4943-81D5-9BB0D5002EE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2472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2" r:id="rId1"/>
    <p:sldLayoutId id="2147489863" r:id="rId2"/>
    <p:sldLayoutId id="2147489864" r:id="rId3"/>
    <p:sldLayoutId id="2147489865" r:id="rId4"/>
    <p:sldLayoutId id="2147489866" r:id="rId5"/>
    <p:sldLayoutId id="2147489867" r:id="rId6"/>
    <p:sldLayoutId id="2147489868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6BDC727-E643-4A86-8A2B-0DAC1FF14CEC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2065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3496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9" r:id="rId1"/>
    <p:sldLayoutId id="2147489870" r:id="rId2"/>
    <p:sldLayoutId id="2147489871" r:id="rId3"/>
    <p:sldLayoutId id="2147489872" r:id="rId4"/>
    <p:sldLayoutId id="2147489873" r:id="rId5"/>
    <p:sldLayoutId id="2147489874" r:id="rId6"/>
    <p:sldLayoutId id="2147489875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416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406E1F7-0671-4F53-9BD6-F56620F7C1A3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154" tIns="102385" rIns="104024" bIns="52011">
            <a:noAutofit/>
          </a:bodyPr>
          <a:lstStyle>
            <a:lvl1pPr defTabSz="912065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451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4521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76" r:id="rId1"/>
    <p:sldLayoutId id="2147489877" r:id="rId2"/>
    <p:sldLayoutId id="2147489878" r:id="rId3"/>
    <p:sldLayoutId id="2147489879" r:id="rId4"/>
    <p:sldLayoutId id="2147489880" r:id="rId5"/>
    <p:sldLayoutId id="2147489881" r:id="rId6"/>
    <p:sldLayoutId id="2147489882" r:id="rId7"/>
    <p:sldLayoutId id="2147489883" r:id="rId8"/>
    <p:sldLayoutId id="214748988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37556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41657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3E067465-3C47-4D73-A195-1C39B84ADA6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227" tIns="102395" rIns="104035" bIns="52014">
            <a:noAutofit/>
          </a:bodyPr>
          <a:lstStyle>
            <a:lvl1pPr defTabSz="91218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554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91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5545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86" r:id="rId1"/>
    <p:sldLayoutId id="2147489887" r:id="rId2"/>
    <p:sldLayoutId id="2147489888" r:id="rId3"/>
    <p:sldLayoutId id="2147489889" r:id="rId4"/>
    <p:sldLayoutId id="2147489890" r:id="rId5"/>
    <p:sldLayoutId id="2147489891" r:id="rId6"/>
    <p:sldLayoutId id="2147489892" r:id="rId7"/>
    <p:sldLayoutId id="2147489893" r:id="rId8"/>
    <p:sldLayoutId id="214748989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938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1109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1281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1454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34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68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85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1025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194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13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376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417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A4C4EBD2-8707-4915-A9A8-8BF70E6151B7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502" tIns="102445" rIns="104088" bIns="52044">
            <a:noAutofit/>
          </a:bodyPr>
          <a:lstStyle>
            <a:lvl1pPr defTabSz="912631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6567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239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6569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96" r:id="rId1"/>
    <p:sldLayoutId id="2147489897" r:id="rId2"/>
    <p:sldLayoutId id="2147489898" r:id="rId3"/>
    <p:sldLayoutId id="2147489899" r:id="rId4"/>
    <p:sldLayoutId id="2147489900" r:id="rId5"/>
    <p:sldLayoutId id="2147489901" r:id="rId6"/>
    <p:sldLayoutId id="2147489902" r:id="rId7"/>
    <p:sldLayoutId id="2147489903" r:id="rId8"/>
    <p:sldLayoutId id="2147489904" r:id="rId9"/>
    <p:sldLayoutId id="2147489905" r:id="rId10"/>
    <p:sldLayoutId id="2147489906" r:id="rId11"/>
    <p:sldLayoutId id="2147489907" r:id="rId12"/>
    <p:sldLayoutId id="2147489912" r:id="rId13"/>
    <p:sldLayoutId id="2147489913" r:id="rId14"/>
    <p:sldLayoutId id="2147489914" r:id="rId15"/>
    <p:sldLayoutId id="214748991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2353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80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20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3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6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8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1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39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6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9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423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37821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41924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E20DA2E-6E3E-482A-A835-D953FBCC10A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852" tIns="102510" rIns="104153" bIns="52074">
            <a:noAutofit/>
          </a:bodyPr>
          <a:lstStyle>
            <a:lvl1pPr defTabSz="913197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75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428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7593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16" r:id="rId1"/>
    <p:sldLayoutId id="2147489917" r:id="rId2"/>
    <p:sldLayoutId id="2147489918" r:id="rId3"/>
    <p:sldLayoutId id="2147489919" r:id="rId4"/>
    <p:sldLayoutId id="2147489920" r:id="rId5"/>
    <p:sldLayoutId id="2147489921" r:id="rId6"/>
    <p:sldLayoutId id="2147489922" r:id="rId7"/>
    <p:sldLayoutId id="2147489923" r:id="rId8"/>
    <p:sldLayoutId id="2147489924" r:id="rId9"/>
    <p:sldLayoutId id="2147489925" r:id="rId10"/>
    <p:sldLayoutId id="2147489926" r:id="rId11"/>
    <p:sldLayoutId id="2147489927" r:id="rId12"/>
    <p:sldLayoutId id="2147489932" r:id="rId13"/>
    <p:sldLayoutId id="2147489933" r:id="rId14"/>
    <p:sldLayoutId id="2147489934" r:id="rId15"/>
    <p:sldLayoutId id="214748993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412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48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5621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63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51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5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24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003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745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49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249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0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37969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42072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9EF35A64-E22F-452B-824E-E7A47547C3E9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6202" tIns="102574" rIns="104215" bIns="52108">
            <a:noAutofit/>
          </a:bodyPr>
          <a:lstStyle>
            <a:lvl1pPr defTabSz="913763">
              <a:spcBef>
                <a:spcPct val="20000"/>
              </a:spcBef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6861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616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8617" name="Picture 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07175"/>
            <a:ext cx="11668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36" r:id="rId1"/>
    <p:sldLayoutId id="2147489937" r:id="rId2"/>
    <p:sldLayoutId id="2147489938" r:id="rId3"/>
    <p:sldLayoutId id="2147489939" r:id="rId4"/>
    <p:sldLayoutId id="2147489940" r:id="rId5"/>
    <p:sldLayoutId id="2147489941" r:id="rId6"/>
    <p:sldLayoutId id="2147489942" r:id="rId7"/>
    <p:sldLayoutId id="2147489943" r:id="rId8"/>
    <p:sldLayoutId id="2147489944" r:id="rId9"/>
    <p:sldLayoutId id="2147489945" r:id="rId10"/>
    <p:sldLayoutId id="2147489946" r:id="rId11"/>
    <p:sldLayoutId id="2147489947" r:id="rId12"/>
    <p:sldLayoutId id="2147489949" r:id="rId13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5188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5894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967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039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112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69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4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1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28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35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43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502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75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9465BEE-2A3C-45BE-94D9-CBCB4D746896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70664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62" r:id="rId1"/>
    <p:sldLayoutId id="2147489963" r:id="rId2"/>
    <p:sldLayoutId id="2147489964" r:id="rId3"/>
    <p:sldLayoutId id="2147489965" r:id="rId4"/>
    <p:sldLayoutId id="2147489967" r:id="rId5"/>
    <p:sldLayoutId id="2147489968" r:id="rId6"/>
    <p:sldLayoutId id="2147489969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22" tIns="58361" rIns="116722" bIns="58361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l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9211E6-07FD-49E5-86B8-1BA04DB20AE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ctr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3" r:id="rId1"/>
    <p:sldLayoutId id="2147489984" r:id="rId2"/>
    <p:sldLayoutId id="2147489985" r:id="rId3"/>
    <p:sldLayoutId id="2147489986" r:id="rId4"/>
    <p:sldLayoutId id="2147489987" r:id="rId5"/>
    <p:sldLayoutId id="2147489988" r:id="rId6"/>
    <p:sldLayoutId id="2147489989" r:id="rId7"/>
    <p:sldLayoutId id="2147489990" r:id="rId8"/>
    <p:sldLayoutId id="2147489991" r:id="rId9"/>
    <p:sldLayoutId id="2147489992" r:id="rId10"/>
    <p:sldLayoutId id="2147489993" r:id="rId11"/>
    <p:sldLayoutId id="2147489994" r:id="rId12"/>
    <p:sldLayoutId id="2147489995" r:id="rId13"/>
    <p:sldLayoutId id="2147489996" r:id="rId14"/>
    <p:sldLayoutId id="2147489997" r:id="rId15"/>
    <p:sldLayoutId id="2147489998" r:id="rId16"/>
    <p:sldLayoutId id="2147489999" r:id="rId17"/>
    <p:sldLayoutId id="2147490000" r:id="rId18"/>
    <p:sldLayoutId id="2147490001" r:id="rId19"/>
    <p:sldLayoutId id="2147490002" r:id="rId20"/>
    <p:sldLayoutId id="2147490003" r:id="rId21"/>
    <p:sldLayoutId id="2147490004" r:id="rId22"/>
    <p:sldLayoutId id="2147490005" r:id="rId23"/>
    <p:sldLayoutId id="2147490006" r:id="rId24"/>
    <p:sldLayoutId id="2147490007" r:id="rId25"/>
    <p:sldLayoutId id="2147490008" r:id="rId26"/>
    <p:sldLayoutId id="2147490009" r:id="rId27"/>
    <p:sldLayoutId id="2147490010" r:id="rId28"/>
    <p:sldLayoutId id="2147490011" r:id="rId29"/>
    <p:sldLayoutId id="2147490012" r:id="rId30"/>
    <p:sldLayoutId id="2147490013" r:id="rId31"/>
    <p:sldLayoutId id="2147490014" r:id="rId32"/>
    <p:sldLayoutId id="2147490015" r:id="rId33"/>
    <p:sldLayoutId id="2147490016" r:id="rId34"/>
    <p:sldLayoutId id="2147490017" r:id="rId35"/>
    <p:sldLayoutId id="2147490018" r:id="rId36"/>
    <p:sldLayoutId id="2147490019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19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3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85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475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19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3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85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47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094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71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331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8948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30" tIns="58364" rIns="116730" bIns="58364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l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FF350B1-CD12-47AD-8A53-7F808C63909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ctr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20" r:id="rId1"/>
    <p:sldLayoutId id="2147490021" r:id="rId2"/>
    <p:sldLayoutId id="2147490022" r:id="rId3"/>
    <p:sldLayoutId id="2147490023" r:id="rId4"/>
    <p:sldLayoutId id="2147490024" r:id="rId5"/>
    <p:sldLayoutId id="2147490025" r:id="rId6"/>
    <p:sldLayoutId id="2147490026" r:id="rId7"/>
    <p:sldLayoutId id="2147490027" r:id="rId8"/>
    <p:sldLayoutId id="2147490028" r:id="rId9"/>
    <p:sldLayoutId id="2147490029" r:id="rId10"/>
    <p:sldLayoutId id="2147490030" r:id="rId11"/>
    <p:sldLayoutId id="2147490031" r:id="rId12"/>
    <p:sldLayoutId id="2147490032" r:id="rId13"/>
    <p:sldLayoutId id="2147490033" r:id="rId14"/>
    <p:sldLayoutId id="2147490034" r:id="rId15"/>
    <p:sldLayoutId id="2147490035" r:id="rId16"/>
    <p:sldLayoutId id="2147490036" r:id="rId17"/>
    <p:sldLayoutId id="2147490037" r:id="rId18"/>
    <p:sldLayoutId id="2147490038" r:id="rId19"/>
    <p:sldLayoutId id="2147490039" r:id="rId20"/>
    <p:sldLayoutId id="2147490040" r:id="rId21"/>
    <p:sldLayoutId id="2147490041" r:id="rId22"/>
    <p:sldLayoutId id="2147490042" r:id="rId23"/>
    <p:sldLayoutId id="2147490043" r:id="rId24"/>
    <p:sldLayoutId id="2147490044" r:id="rId25"/>
    <p:sldLayoutId id="2147490045" r:id="rId26"/>
    <p:sldLayoutId id="2147490046" r:id="rId27"/>
    <p:sldLayoutId id="2147490047" r:id="rId28"/>
    <p:sldLayoutId id="2147490048" r:id="rId29"/>
    <p:sldLayoutId id="2147490049" r:id="rId30"/>
    <p:sldLayoutId id="2147490050" r:id="rId31"/>
    <p:sldLayoutId id="2147490051" r:id="rId32"/>
    <p:sldLayoutId id="2147490052" r:id="rId33"/>
    <p:sldLayoutId id="2147490053" r:id="rId34"/>
    <p:sldLayoutId id="2147490054" r:id="rId35"/>
    <p:sldLayoutId id="2147490055" r:id="rId36"/>
    <p:sldLayoutId id="2147490056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45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97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946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594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45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97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46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594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243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891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54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9192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8" r:id="rId1"/>
    <p:sldLayoutId id="2147489433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273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621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6940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274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12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6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18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290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076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0849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3618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741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55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346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11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685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458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232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8CBE0E-1061-49F7-A3BD-BC29D853AE4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57" r:id="rId1"/>
    <p:sldLayoutId id="2147490058" r:id="rId2"/>
    <p:sldLayoutId id="2147490059" r:id="rId3"/>
    <p:sldLayoutId id="2147490060" r:id="rId4"/>
    <p:sldLayoutId id="2147490061" r:id="rId5"/>
    <p:sldLayoutId id="2147490062" r:id="rId6"/>
    <p:sldLayoutId id="2147490063" r:id="rId7"/>
    <p:sldLayoutId id="2147490064" r:id="rId8"/>
    <p:sldLayoutId id="2147490065" r:id="rId9"/>
    <p:sldLayoutId id="2147490066" r:id="rId10"/>
    <p:sldLayoutId id="2147490067" r:id="rId11"/>
    <p:sldLayoutId id="2147490068" r:id="rId12"/>
    <p:sldLayoutId id="2147490069" r:id="rId13"/>
    <p:sldLayoutId id="2147490070" r:id="rId14"/>
    <p:sldLayoutId id="2147490071" r:id="rId15"/>
    <p:sldLayoutId id="2147490072" r:id="rId16"/>
    <p:sldLayoutId id="2147490073" r:id="rId17"/>
    <p:sldLayoutId id="2147490074" r:id="rId18"/>
    <p:sldLayoutId id="2147490075" r:id="rId19"/>
    <p:sldLayoutId id="2147490076" r:id="rId20"/>
    <p:sldLayoutId id="2147490077" r:id="rId21"/>
    <p:sldLayoutId id="2147490078" r:id="rId22"/>
    <p:sldLayoutId id="2147490079" r:id="rId23"/>
    <p:sldLayoutId id="2147490080" r:id="rId24"/>
    <p:sldLayoutId id="2147490081" r:id="rId25"/>
    <p:sldLayoutId id="2147490082" r:id="rId26"/>
    <p:sldLayoutId id="2147490083" r:id="rId27"/>
    <p:sldLayoutId id="2147490084" r:id="rId28"/>
    <p:sldLayoutId id="2147490085" r:id="rId29"/>
    <p:sldLayoutId id="2147490086" r:id="rId30"/>
    <p:sldLayoutId id="2147490087" r:id="rId31"/>
    <p:sldLayoutId id="2147490088" r:id="rId32"/>
    <p:sldLayoutId id="2147490089" r:id="rId33"/>
    <p:sldLayoutId id="2147490090" r:id="rId34"/>
    <p:sldLayoutId id="2147490091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0AB58D-7CB4-48E1-9AE2-7DEBB6BD865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92" r:id="rId1"/>
    <p:sldLayoutId id="2147490093" r:id="rId2"/>
    <p:sldLayoutId id="2147490094" r:id="rId3"/>
    <p:sldLayoutId id="2147490095" r:id="rId4"/>
    <p:sldLayoutId id="2147490096" r:id="rId5"/>
    <p:sldLayoutId id="2147490097" r:id="rId6"/>
    <p:sldLayoutId id="2147490098" r:id="rId7"/>
    <p:sldLayoutId id="2147490099" r:id="rId8"/>
    <p:sldLayoutId id="2147490100" r:id="rId9"/>
    <p:sldLayoutId id="2147490101" r:id="rId10"/>
    <p:sldLayoutId id="2147490102" r:id="rId11"/>
    <p:sldLayoutId id="2147490103" r:id="rId12"/>
    <p:sldLayoutId id="2147490104" r:id="rId13"/>
    <p:sldLayoutId id="2147490105" r:id="rId14"/>
    <p:sldLayoutId id="2147490106" r:id="rId15"/>
    <p:sldLayoutId id="2147490107" r:id="rId16"/>
    <p:sldLayoutId id="2147490108" r:id="rId17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l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9904BD-8A2B-4E8C-BC5B-CFF41219AB3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ctr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09" r:id="rId1"/>
    <p:sldLayoutId id="2147490110" r:id="rId2"/>
    <p:sldLayoutId id="2147490111" r:id="rId3"/>
    <p:sldLayoutId id="2147490112" r:id="rId4"/>
    <p:sldLayoutId id="2147490113" r:id="rId5"/>
    <p:sldLayoutId id="2147490114" r:id="rId6"/>
    <p:sldLayoutId id="2147490115" r:id="rId7"/>
    <p:sldLayoutId id="2147490116" r:id="rId8"/>
    <p:sldLayoutId id="2147490117" r:id="rId9"/>
    <p:sldLayoutId id="2147490118" r:id="rId10"/>
    <p:sldLayoutId id="2147490119" r:id="rId11"/>
    <p:sldLayoutId id="2147490120" r:id="rId12"/>
    <p:sldLayoutId id="2147490121" r:id="rId13"/>
    <p:sldLayoutId id="2147490122" r:id="rId14"/>
    <p:sldLayoutId id="2147490123" r:id="rId15"/>
    <p:sldLayoutId id="2147490124" r:id="rId16"/>
    <p:sldLayoutId id="2147490125" r:id="rId17"/>
    <p:sldLayoutId id="2147490126" r:id="rId18"/>
    <p:sldLayoutId id="2147490127" r:id="rId19"/>
    <p:sldLayoutId id="2147490128" r:id="rId20"/>
    <p:sldLayoutId id="2147490129" r:id="rId21"/>
    <p:sldLayoutId id="2147490130" r:id="rId22"/>
    <p:sldLayoutId id="2147490131" r:id="rId23"/>
    <p:sldLayoutId id="2147490132" r:id="rId24"/>
    <p:sldLayoutId id="2147490133" r:id="rId25"/>
    <p:sldLayoutId id="2147490134" r:id="rId26"/>
    <p:sldLayoutId id="2147490135" r:id="rId27"/>
    <p:sldLayoutId id="2147490136" r:id="rId28"/>
    <p:sldLayoutId id="2147490137" r:id="rId29"/>
    <p:sldLayoutId id="2147490138" r:id="rId30"/>
    <p:sldLayoutId id="2147490139" r:id="rId31"/>
    <p:sldLayoutId id="2147490140" r:id="rId32"/>
    <p:sldLayoutId id="2147490141" r:id="rId33"/>
    <p:sldLayoutId id="2147490142" r:id="rId34"/>
    <p:sldLayoutId id="2147490143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65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326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488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652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396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560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723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87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6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52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813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7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41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30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l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3CE8CB-3E6D-4E8B-8E0A-DCAEDEDCD39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ctr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44" r:id="rId1"/>
    <p:sldLayoutId id="2147490145" r:id="rId2"/>
    <p:sldLayoutId id="2147490146" r:id="rId3"/>
    <p:sldLayoutId id="2147490147" r:id="rId4"/>
    <p:sldLayoutId id="2147490148" r:id="rId5"/>
    <p:sldLayoutId id="2147490149" r:id="rId6"/>
    <p:sldLayoutId id="2147490150" r:id="rId7"/>
    <p:sldLayoutId id="2147490151" r:id="rId8"/>
    <p:sldLayoutId id="2147490152" r:id="rId9"/>
    <p:sldLayoutId id="2147490153" r:id="rId10"/>
    <p:sldLayoutId id="2147490154" r:id="rId11"/>
    <p:sldLayoutId id="2147490155" r:id="rId12"/>
    <p:sldLayoutId id="2147490156" r:id="rId13"/>
    <p:sldLayoutId id="2147490157" r:id="rId14"/>
    <p:sldLayoutId id="2147490158" r:id="rId15"/>
    <p:sldLayoutId id="2147490159" r:id="rId16"/>
    <p:sldLayoutId id="2147490160" r:id="rId17"/>
    <p:sldLayoutId id="2147490161" r:id="rId18"/>
    <p:sldLayoutId id="2147490162" r:id="rId19"/>
    <p:sldLayoutId id="2147490163" r:id="rId20"/>
    <p:sldLayoutId id="2147490164" r:id="rId21"/>
    <p:sldLayoutId id="2147490165" r:id="rId22"/>
    <p:sldLayoutId id="2147490166" r:id="rId23"/>
    <p:sldLayoutId id="2147490167" r:id="rId24"/>
    <p:sldLayoutId id="2147490168" r:id="rId25"/>
    <p:sldLayoutId id="2147490169" r:id="rId26"/>
    <p:sldLayoutId id="2147490170" r:id="rId27"/>
    <p:sldLayoutId id="2147490171" r:id="rId28"/>
    <p:sldLayoutId id="2147490172" r:id="rId29"/>
    <p:sldLayoutId id="2147490173" r:id="rId30"/>
    <p:sldLayoutId id="2147490174" r:id="rId31"/>
    <p:sldLayoutId id="2147490175" r:id="rId32"/>
    <p:sldLayoutId id="2147490176" r:id="rId33"/>
    <p:sldLayoutId id="2147490177" r:id="rId34"/>
    <p:sldLayoutId id="2147490178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357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712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4069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5424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7460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817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174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529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57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1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69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24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81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138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93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85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l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58EC4D-B843-410C-9C46-5D1FA319939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ctr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79" r:id="rId1"/>
    <p:sldLayoutId id="2147490180" r:id="rId2"/>
    <p:sldLayoutId id="2147490181" r:id="rId3"/>
    <p:sldLayoutId id="2147490182" r:id="rId4"/>
    <p:sldLayoutId id="2147490183" r:id="rId5"/>
    <p:sldLayoutId id="2147490184" r:id="rId6"/>
    <p:sldLayoutId id="2147490185" r:id="rId7"/>
    <p:sldLayoutId id="2147490186" r:id="rId8"/>
    <p:sldLayoutId id="2147490187" r:id="rId9"/>
    <p:sldLayoutId id="2147490188" r:id="rId10"/>
    <p:sldLayoutId id="2147490189" r:id="rId11"/>
    <p:sldLayoutId id="2147490190" r:id="rId12"/>
    <p:sldLayoutId id="2147490191" r:id="rId13"/>
    <p:sldLayoutId id="2147490192" r:id="rId14"/>
    <p:sldLayoutId id="2147490193" r:id="rId15"/>
    <p:sldLayoutId id="2147490194" r:id="rId16"/>
    <p:sldLayoutId id="2147490195" r:id="rId17"/>
    <p:sldLayoutId id="2147490196" r:id="rId18"/>
    <p:sldLayoutId id="2147490197" r:id="rId19"/>
    <p:sldLayoutId id="2147490198" r:id="rId20"/>
    <p:sldLayoutId id="2147490199" r:id="rId21"/>
    <p:sldLayoutId id="2147490200" r:id="rId22"/>
    <p:sldLayoutId id="2147490201" r:id="rId23"/>
    <p:sldLayoutId id="2147490202" r:id="rId24"/>
    <p:sldLayoutId id="2147490203" r:id="rId25"/>
    <p:sldLayoutId id="2147490204" r:id="rId26"/>
    <p:sldLayoutId id="2147490205" r:id="rId27"/>
    <p:sldLayoutId id="2147490206" r:id="rId28"/>
    <p:sldLayoutId id="2147490207" r:id="rId29"/>
    <p:sldLayoutId id="2147490208" r:id="rId30"/>
    <p:sldLayoutId id="2147490209" r:id="rId31"/>
    <p:sldLayoutId id="2147490210" r:id="rId32"/>
    <p:sldLayoutId id="2147490211" r:id="rId33"/>
    <p:sldLayoutId id="2147490212" r:id="rId34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4027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8055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2082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6109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57200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627313" indent="-290513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212150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177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205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4232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027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055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082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109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136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164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191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218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9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112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6296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09465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2604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42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58126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59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107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2534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434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942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43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5897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378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856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0331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180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0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48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7042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10584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409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5838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017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015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864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570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809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68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55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383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36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09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293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478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D85415-C18E-4C71-B006-F55D48602E59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265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46B8B83-06E3-4931-9111-4371B4225E58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9223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1" r:id="rId1"/>
    <p:sldLayoutId id="2147489442" r:id="rId2"/>
    <p:sldLayoutId id="2147489443" r:id="rId3"/>
    <p:sldLayoutId id="2147489444" r:id="rId4"/>
    <p:sldLayoutId id="2147489445" r:id="rId5"/>
    <p:sldLayoutId id="2147489446" r:id="rId6"/>
    <p:sldLayoutId id="2147489447" r:id="rId7"/>
    <p:sldLayoutId id="2147489448" r:id="rId8"/>
    <p:sldLayoutId id="2147489449" r:id="rId9"/>
    <p:sldLayoutId id="2147489450" r:id="rId10"/>
    <p:sldLayoutId id="214748945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61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36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3775" indent="-2476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473076" y="3275016"/>
            <a:ext cx="9085262" cy="1620839"/>
          </a:xfrm>
        </p:spPr>
        <p:txBody>
          <a:bodyPr/>
          <a:lstStyle/>
          <a:p>
            <a:r>
              <a:rPr lang="fi-FI" sz="6600" b="1" dirty="0"/>
              <a:t>Lypsylehmä</a:t>
            </a:r>
          </a:p>
        </p:txBody>
      </p:sp>
    </p:spTree>
    <p:extLst>
      <p:ext uri="{BB962C8B-B14F-4D97-AF65-F5344CB8AC3E}">
        <p14:creationId xmlns:p14="http://schemas.microsoft.com/office/powerpoint/2010/main" val="224515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55019" y="933451"/>
            <a:ext cx="9618663" cy="1260475"/>
          </a:xfrm>
        </p:spPr>
        <p:txBody>
          <a:bodyPr/>
          <a:lstStyle/>
          <a:p>
            <a:pPr algn="l"/>
            <a:r>
              <a:rPr lang="fi-FI" dirty="0"/>
              <a:t>Lehmän ruoka</a:t>
            </a:r>
            <a:br>
              <a:rPr lang="fi-FI" dirty="0"/>
            </a:b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324600" y="3453580"/>
            <a:ext cx="2928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Lehmät syövät pääasiassa säilörehua, joka on pieneksi silputtua heinää. Kesäisin ne syövät myös laidunruohoa. </a:t>
            </a:r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5" t="14059" r="19689" b="30243"/>
          <a:stretch/>
        </p:blipFill>
        <p:spPr>
          <a:xfrm>
            <a:off x="1104900" y="2193926"/>
            <a:ext cx="4594633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4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1193800" y="1674812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Lehmä syö myös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Viljaa</a:t>
            </a:r>
          </a:p>
          <a:p>
            <a:pPr marL="914400" lvl="1" indent="-3429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Ohra ja kaura, jonkin verran vehnää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Valkuaisrehu (esimerkiksi rypsi)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Hiven- ja kivennäisaineet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369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Säilörehu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65163" y="3135313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Pieneksi silputtua heinää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Jaetaan ruokintapöydälle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Säilörehun korjuuketju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Niitto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Karhotus</a:t>
            </a:r>
            <a:endParaRPr lang="fi-FI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Noukinvaunu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/tarkkuussilppuri/paali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Säilöminen siiloon tai aumaan (paalit pellolle)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71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" y="1343025"/>
            <a:ext cx="10658475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3382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Rehunteon sanastoa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2" y="2508250"/>
            <a:ext cx="7646987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Niittokone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 kaataa heinän 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karholle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 err="1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Karhottimella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 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voidaan heittää useampi karho yhteen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Karhot kerätään 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paalaimella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/</a:t>
            </a:r>
            <a:r>
              <a:rPr lang="fi-FI" sz="2800" dirty="0" err="1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noukinvaunulla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/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tarkkuussilppurilla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Paalit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 jäävät pellolle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Irtotavarana kerätty rehu kuljetetaan kärryillä säilöön 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aumaan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 tai 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siiloon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endParaRPr lang="fi-FI" sz="2400" dirty="0">
              <a:solidFill>
                <a:prstClr val="black"/>
              </a:solidFill>
              <a:latin typeface="Calibri" panose="020F0502020204030204"/>
              <a:ea typeface="Permanent Marker"/>
              <a:cs typeface="Permanent Marker"/>
              <a:sym typeface="Permanent Marker"/>
            </a:endParaRP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670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7175" y="1114425"/>
            <a:ext cx="4238625" cy="744539"/>
          </a:xfrm>
        </p:spPr>
        <p:txBody>
          <a:bodyPr/>
          <a:lstStyle/>
          <a:p>
            <a:r>
              <a:rPr lang="fi-FI" dirty="0"/>
              <a:t>Muista!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161935" y="2438401"/>
            <a:ext cx="44835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Älä koskaan </a:t>
            </a:r>
            <a:r>
              <a:rPr lang="fi-FI" sz="2800" dirty="0"/>
              <a:t>heitä tölkkejä luontoon, sillä ne voivat joutua pellolle ja siitä eläinten ruokaan.</a:t>
            </a:r>
          </a:p>
          <a:p>
            <a:r>
              <a:rPr lang="fi-FI" sz="2800" dirty="0"/>
              <a:t>Tölkin palaset vahingoittavat eläimiä!</a:t>
            </a:r>
          </a:p>
          <a:p>
            <a:endParaRPr lang="fi-FI" sz="2800" dirty="0"/>
          </a:p>
          <a:p>
            <a:r>
              <a:rPr lang="fi-FI" sz="2800" dirty="0"/>
              <a:t>Ei siis roskata luontoa!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2" y="2153264"/>
            <a:ext cx="4241872" cy="49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11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013" y="1074739"/>
            <a:ext cx="4524712" cy="1260475"/>
          </a:xfrm>
        </p:spPr>
        <p:txBody>
          <a:bodyPr/>
          <a:lstStyle/>
          <a:p>
            <a:r>
              <a:rPr lang="fi-FI" dirty="0"/>
              <a:t>Maidon reitti</a:t>
            </a:r>
          </a:p>
        </p:txBody>
      </p:sp>
      <p:pic>
        <p:nvPicPr>
          <p:cNvPr id="3" name="Sisällön paikkamerkki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53" y="2500313"/>
            <a:ext cx="7804943" cy="39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49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Lypsy</a:t>
            </a:r>
            <a:br>
              <a:rPr lang="fi-FI" dirty="0"/>
            </a:br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535324" y="2443163"/>
            <a:ext cx="83581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Lehmä lypsetään yleensä 2 kertaa päivässä, joskus 3. Robotilla lehmät käyvät lypsyllä, silloin kun itse tahtovat</a:t>
            </a:r>
          </a:p>
          <a:p>
            <a:endParaRPr lang="fi-F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/>
              <a:t>Lypsy tapahtuu joko: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800" dirty="0"/>
              <a:t>Robotilla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800" dirty="0"/>
              <a:t>Asemalla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r>
              <a:rPr lang="fi-FI" sz="2800" dirty="0"/>
              <a:t>Parressa</a:t>
            </a:r>
          </a:p>
          <a:p>
            <a:pPr marL="842963" lvl="1" indent="-34290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584684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228724" y="1085850"/>
            <a:ext cx="3500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500" dirty="0"/>
              <a:t>Robotti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0" y="199450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9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745331" y="1152673"/>
            <a:ext cx="239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Asemalypsy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30" y="1981796"/>
            <a:ext cx="7770019" cy="48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3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2234096" y="714405"/>
            <a:ext cx="5800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6000" b="1" dirty="0"/>
              <a:t>Vasikka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723" y="1859445"/>
            <a:ext cx="5147469" cy="519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7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557213" y="1219884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/>
              <a:t>Parsilypsy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475" y="624944"/>
            <a:ext cx="5021263" cy="669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27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9575" y="933451"/>
            <a:ext cx="3765214" cy="1260475"/>
          </a:xfrm>
        </p:spPr>
        <p:txBody>
          <a:bodyPr/>
          <a:lstStyle/>
          <a:p>
            <a:r>
              <a:rPr lang="fi-FI" dirty="0"/>
              <a:t>Maitosäiliö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687" y="1462088"/>
            <a:ext cx="4192588" cy="5363103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400052" y="2512423"/>
            <a:ext cx="36147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Lypsyn jälkeen maito menee tankkiin, jossa se viilenee sopivaan lämpötilaan. Tankkeja on paljon erikokoisia ja näköisiä.</a:t>
            </a:r>
          </a:p>
        </p:txBody>
      </p:sp>
    </p:spTree>
    <p:extLst>
      <p:ext uri="{BB962C8B-B14F-4D97-AF65-F5344CB8AC3E}">
        <p14:creationId xmlns:p14="http://schemas.microsoft.com/office/powerpoint/2010/main" val="3618056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8613" y="1077916"/>
            <a:ext cx="3810337" cy="982661"/>
          </a:xfrm>
        </p:spPr>
        <p:txBody>
          <a:bodyPr/>
          <a:lstStyle/>
          <a:p>
            <a:r>
              <a:rPr lang="fi-FI" dirty="0"/>
              <a:t>Maitoauto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757239" y="2414588"/>
            <a:ext cx="285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Maitoauto hakee maidon tilalta ja kuljettaa sen meijeriin.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69" b="21796"/>
          <a:stretch/>
        </p:blipFill>
        <p:spPr>
          <a:xfrm>
            <a:off x="3810000" y="1790933"/>
            <a:ext cx="6638925" cy="45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06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8138" y="957263"/>
            <a:ext cx="3693776" cy="920751"/>
          </a:xfrm>
        </p:spPr>
        <p:txBody>
          <a:bodyPr/>
          <a:lstStyle/>
          <a:p>
            <a:r>
              <a:rPr lang="fi-FI" dirty="0"/>
              <a:t>Meijeri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6672263" y="709752"/>
            <a:ext cx="3743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/>
              <a:t>Meijerissä maidosta tehdään erilaisia maitotuotteita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466" y="1705743"/>
            <a:ext cx="3718468" cy="24765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98" t="10153" r="11581" b="17957"/>
          <a:stretch/>
        </p:blipFill>
        <p:spPr>
          <a:xfrm>
            <a:off x="3348200" y="4257674"/>
            <a:ext cx="2275233" cy="2857501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928235" y="4312144"/>
            <a:ext cx="3129756" cy="234731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202013" y="1559294"/>
            <a:ext cx="3324063" cy="2493047"/>
          </a:xfrm>
          <a:prstGeom prst="rect">
            <a:avLst/>
          </a:prstGeom>
        </p:spPr>
      </p:pic>
      <p:pic>
        <p:nvPicPr>
          <p:cNvPr id="9" name="Sisällön paikkamerkki 3"/>
          <p:cNvPicPr>
            <a:picLocks noGrp="1" noChangeAspect="1"/>
          </p:cNvPicPr>
          <p:nvPr/>
        </p:nvPicPr>
        <p:blipFill rotWithShape="1">
          <a:blip r:embed="rId6"/>
          <a:srcRect l="6504" t="10814" r="58471" b="7290"/>
          <a:stretch/>
        </p:blipFill>
        <p:spPr>
          <a:xfrm>
            <a:off x="309723" y="2710744"/>
            <a:ext cx="27336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34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449" y="388939"/>
            <a:ext cx="9618663" cy="1260475"/>
          </a:xfrm>
        </p:spPr>
        <p:txBody>
          <a:bodyPr/>
          <a:lstStyle/>
          <a:p>
            <a:r>
              <a:rPr lang="fi-FI" dirty="0"/>
              <a:t>Maatalous työllistää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438275" y="1295471"/>
            <a:ext cx="783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340 000 ihmistä Suomessa! 13% kaikista suomen työllisistä!</a:t>
            </a:r>
          </a:p>
          <a:p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/>
        </p:nvGraphicFramePr>
        <p:xfrm>
          <a:off x="1733550" y="1763715"/>
          <a:ext cx="7248524" cy="512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8010445" imgH="5667195" progId="AcroExch.Document.DC">
                  <p:embed/>
                </p:oleObj>
              </mc:Choice>
              <mc:Fallback>
                <p:oleObj name="Acrobat Document" r:id="rId3" imgW="8010445" imgH="5667195" progId="AcroExch.Document.DC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3550" y="1763715"/>
                        <a:ext cx="7248524" cy="512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942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Meidän tila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65163" y="1895474"/>
            <a:ext cx="7154862" cy="4359275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Tilalla työskentelee _____ ja ____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Lehmiä on __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Hiehoja on __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Vasikoita on __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Parsi/pihattonavetta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Maitoa meijeriin __ litraa, eli ___ tölkkiä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Peltoa __ hehtaaria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Mitä muuta?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1186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Sisällön paikkamerkki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60046"/>
            <a:ext cx="3272406" cy="512677"/>
          </a:xfrm>
          <a:prstGeom prst="rect">
            <a:avLst/>
          </a:prstGeom>
        </p:spPr>
      </p:pic>
      <p:sp>
        <p:nvSpPr>
          <p:cNvPr id="7" name="Päivämäärän paikkamerkki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16.2.2018</a:t>
            </a:r>
          </a:p>
        </p:txBody>
      </p:sp>
      <p:sp>
        <p:nvSpPr>
          <p:cNvPr id="8" name="Alatunnisteen paikkamerkki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Maaseutu Tutuksi-hanke | MTK-Etelä-Pohjanmaa | www.mtk.fi/etelapohjanmaa</a:t>
            </a:r>
          </a:p>
        </p:txBody>
      </p:sp>
      <p:sp>
        <p:nvSpPr>
          <p:cNvPr id="9" name="Dian numeron paikkamerkki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E1273-4D8C-4B1E-BE7B-515F0EF07E8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941" y="5101159"/>
            <a:ext cx="971564" cy="97156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5038367"/>
            <a:ext cx="1646637" cy="1176169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921303" y="2572979"/>
            <a:ext cx="926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Tämä materiaali on tuotettu hankkeessa, jonka rahoituksesta julkisen rahoituksen osuus on 80%. Hanketta rahoitetaan Euroopan maaseudun kehittämisen maatalousrahastosta, hakijana toimii MTK-Etelä-Pohjanmaa. Lisää tietoa asiasta saat MTK-Etelä-Pohjanmaalta, yhteystiedot löytyvät osoitteesta www.mtk.fi/etelapohjanmaa</a:t>
            </a:r>
          </a:p>
        </p:txBody>
      </p:sp>
    </p:spTree>
    <p:extLst>
      <p:ext uri="{BB962C8B-B14F-4D97-AF65-F5344CB8AC3E}">
        <p14:creationId xmlns:p14="http://schemas.microsoft.com/office/powerpoint/2010/main" val="199624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0349" y="2571750"/>
            <a:ext cx="10112375" cy="4171950"/>
          </a:xfrm>
        </p:spPr>
        <p:txBody>
          <a:bodyPr/>
          <a:lstStyle/>
          <a:p>
            <a:pPr marL="898485" lvl="1" indent="-457200" algn="l">
              <a:buFont typeface="Arial" panose="020B0604020202020204" pitchFamily="34" charset="0"/>
              <a:buChar char="•"/>
            </a:pPr>
            <a:r>
              <a:rPr lang="fi-FI" sz="2800" dirty="0"/>
              <a:t>Vasikka on naudan poikanen</a:t>
            </a:r>
          </a:p>
          <a:p>
            <a:pPr marL="898485" lvl="1" indent="-457200" algn="l">
              <a:buFont typeface="Arial" panose="020B0604020202020204" pitchFamily="34" charset="0"/>
              <a:buChar char="•"/>
            </a:pPr>
            <a:r>
              <a:rPr lang="fi-FI" sz="2800" dirty="0"/>
              <a:t>Vasikka juo maitoa noin 3kk ikäiseksi, jonka jälkeen se alkaa syödä heinää ja rehua, jotta sen vatsa kehittyy</a:t>
            </a:r>
          </a:p>
          <a:p>
            <a:pPr marL="898485" lvl="1" indent="-457200" algn="l">
              <a:buFont typeface="Arial" panose="020B0604020202020204" pitchFamily="34" charset="0"/>
              <a:buChar char="•"/>
            </a:pPr>
            <a:r>
              <a:rPr lang="fi-FI" sz="2800" dirty="0"/>
              <a:t>Vasikka painaa syntyessään noin 40-kiloa</a:t>
            </a:r>
          </a:p>
          <a:p>
            <a:pPr marL="898485" lvl="1" indent="-457200" algn="l">
              <a:buFont typeface="Arial" panose="020B0604020202020204" pitchFamily="34" charset="0"/>
              <a:buChar char="•"/>
            </a:pPr>
            <a:r>
              <a:rPr lang="fi-FI" sz="2800" dirty="0"/>
              <a:t>Vasikka tarvitsee heti syntymänsä jälkeen ternimaitoa, jotta sen vastustuskyky kehittyy, eli vasikka ei sairastu helposti.</a:t>
            </a:r>
          </a:p>
          <a:p>
            <a:pPr marL="898485" lvl="1" indent="-457200" algn="l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837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979" y="2154258"/>
            <a:ext cx="5446695" cy="3273383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839788" y="2065672"/>
            <a:ext cx="2771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Korvamerkin avulla lehmät tunnistetaan. Korvamerkki on myös hieman kuin lehmän passi, jonka avulla sen tiedot löytyvät</a:t>
            </a:r>
          </a:p>
          <a:p>
            <a:r>
              <a:rPr lang="fi-FI" dirty="0"/>
              <a:t>kaikista tilan tiedoista. Korvamerkit tulee laittaa vasikalle viimeistään 7 päivää syntymän jälkeen.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/>
          <p:cNvSpPr txBox="1"/>
          <p:nvPr/>
        </p:nvSpPr>
        <p:spPr>
          <a:xfrm>
            <a:off x="7297739" y="2740226"/>
            <a:ext cx="27416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Vasikka juo maitoa tuttiämpäristä, tuttipullosta tai juoma-automaatista. Yleensä vasikka saa maitoa kaksi kertaa päivässä, joskus 3, yhteensä 10-12 litraa päivässä.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900" y="744009"/>
            <a:ext cx="4806950" cy="64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3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3874" y="1066800"/>
            <a:ext cx="3074651" cy="858839"/>
          </a:xfrm>
        </p:spPr>
        <p:txBody>
          <a:bodyPr/>
          <a:lstStyle/>
          <a:p>
            <a:r>
              <a:rPr lang="fi-FI" dirty="0"/>
              <a:t>Hieho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619124" y="2743199"/>
            <a:ext cx="9191625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3000" dirty="0"/>
              <a:t>Hieho on nuori 4kk – 24kk ikäinen nauta.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3000" dirty="0"/>
              <a:t>Hiehosta tulee lehmä, kun se poikii ensimmäisen kerran. Poikimisen jälkeen se alkaa tuottaa maitoa.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3000" dirty="0"/>
              <a:t>Hieho saa ensimmäisen vasikkansa noin kahden vuoden iässä.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663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500063" y="2200275"/>
            <a:ext cx="63674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Lehmä on märehtijä eli se syö pääasiassa rehua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Lehmällä on 4 mahaa, verkkomaha, satakerta, pötsi ja juoksutusmaha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Lehmä tuottaa maitoa keskimäärin 30kg päivässä (30 maitopurkkia)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Parhaat lehmät voivat lypsää jopa 80 kg! (80 maitopurkkia)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/>
              <a:t>Kuvassa 80 purkkia maitoa – Koskenojan tilalta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1026" name="Picture 2" descr="Kuvan mahdollinen sisÃ¤ltÃ¶: ainakin yksi henkilÃ¶, ihmiset seisovat ja kengÃ¤t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02" t="11208" r="4011" b="1890"/>
          <a:stretch/>
        </p:blipFill>
        <p:spPr bwMode="auto">
          <a:xfrm>
            <a:off x="7296150" y="371474"/>
            <a:ext cx="2870199" cy="537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962428" y="962025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dirty="0"/>
              <a:t>Lehmät</a:t>
            </a:r>
          </a:p>
        </p:txBody>
      </p:sp>
    </p:spTree>
    <p:extLst>
      <p:ext uri="{BB962C8B-B14F-4D97-AF65-F5344CB8AC3E}">
        <p14:creationId xmlns:p14="http://schemas.microsoft.com/office/powerpoint/2010/main" val="171287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955" y="1133475"/>
            <a:ext cx="7980820" cy="532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75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5617" y="838200"/>
            <a:ext cx="4227176" cy="820739"/>
          </a:xfrm>
        </p:spPr>
        <p:txBody>
          <a:bodyPr/>
          <a:lstStyle/>
          <a:p>
            <a:r>
              <a:rPr lang="fi-FI" dirty="0"/>
              <a:t>Lehmän vuosi</a:t>
            </a:r>
          </a:p>
        </p:txBody>
      </p:sp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3128423911"/>
              </p:ext>
            </p:extLst>
          </p:nvPr>
        </p:nvGraphicFramePr>
        <p:xfrm>
          <a:off x="1409964" y="1958622"/>
          <a:ext cx="7125759" cy="47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5727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heme/theme1.xml><?xml version="1.0" encoding="utf-8"?>
<a:theme xmlns:a="http://schemas.openxmlformats.org/drawingml/2006/main" name="1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3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4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2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8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1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2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3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49.xml><?xml version="1.0" encoding="utf-8"?>
<a:theme xmlns:a="http://schemas.openxmlformats.org/drawingml/2006/main" name="4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5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1.xml><?xml version="1.0" encoding="utf-8"?>
<a:theme xmlns:a="http://schemas.openxmlformats.org/drawingml/2006/main" name="6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2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3.xml><?xml version="1.0" encoding="utf-8"?>
<a:theme xmlns:a="http://schemas.openxmlformats.org/drawingml/2006/main" name="2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4.xml><?xml version="1.0" encoding="utf-8"?>
<a:theme xmlns:a="http://schemas.openxmlformats.org/drawingml/2006/main" name="3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5.xml><?xml version="1.0" encoding="utf-8"?>
<a:theme xmlns:a="http://schemas.openxmlformats.org/drawingml/2006/main" name="4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6.xml><?xml version="1.0" encoding="utf-8"?>
<a:theme xmlns:a="http://schemas.openxmlformats.org/drawingml/2006/main" name="5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7.xml><?xml version="1.0" encoding="utf-8"?>
<a:theme xmlns:a="http://schemas.openxmlformats.org/drawingml/2006/main" name="7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8.xml><?xml version="1.0" encoding="utf-8"?>
<a:theme xmlns:a="http://schemas.openxmlformats.org/drawingml/2006/main" name="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9.xml><?xml version="1.0" encoding="utf-8"?>
<a:theme xmlns:a="http://schemas.openxmlformats.org/drawingml/2006/main" name="1_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0.xml><?xml version="1.0" encoding="utf-8"?>
<a:theme xmlns:a="http://schemas.openxmlformats.org/drawingml/2006/main" name="5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1.xml><?xml version="1.0" encoding="utf-8"?>
<a:theme xmlns:a="http://schemas.openxmlformats.org/drawingml/2006/main" name="1_MTK-PPT-A-120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2.xml><?xml version="1.0" encoding="utf-8"?>
<a:theme xmlns:a="http://schemas.openxmlformats.org/drawingml/2006/main" name="4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3.xml><?xml version="1.0" encoding="utf-8"?>
<a:theme xmlns:a="http://schemas.openxmlformats.org/drawingml/2006/main" name="6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4.xml><?xml version="1.0" encoding="utf-8"?>
<a:theme xmlns:a="http://schemas.openxmlformats.org/drawingml/2006/main" name="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9239</TotalTime>
  <Words>479</Words>
  <Application>Microsoft Office PowerPoint</Application>
  <PresentationFormat>Mukautettu</PresentationFormat>
  <Paragraphs>85</Paragraphs>
  <Slides>26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64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99" baseType="lpstr">
      <vt:lpstr>MS PGothic</vt:lpstr>
      <vt:lpstr>MS PGothic</vt:lpstr>
      <vt:lpstr>Arial</vt:lpstr>
      <vt:lpstr>Calibri</vt:lpstr>
      <vt:lpstr>Lucida Grande</vt:lpstr>
      <vt:lpstr>Permanent Marker</vt:lpstr>
      <vt:lpstr>Verdana</vt:lpstr>
      <vt:lpstr>Wingdings</vt:lpstr>
      <vt:lpstr>11_Mukautettu suunnittelumalli</vt:lpstr>
      <vt:lpstr>1_Mukautettu suunnittelumalli</vt:lpstr>
      <vt:lpstr>Mukautettu suunnittelumalli</vt:lpstr>
      <vt:lpstr>12_Mukautettu suunnittelumalli</vt:lpstr>
      <vt:lpstr>13_Mukautettu suunnittelumalli</vt:lpstr>
      <vt:lpstr>18_Mukautettu suunnittelumalli</vt:lpstr>
      <vt:lpstr>19_Mukautettu suunnittelumalli</vt:lpstr>
      <vt:lpstr>20_Mukautettu suunnittelumalli</vt:lpstr>
      <vt:lpstr>kirkas</vt:lpstr>
      <vt:lpstr>14_Mukautettu suunnittelumalli</vt:lpstr>
      <vt:lpstr>15_Mukautettu suunnittelumalli</vt:lpstr>
      <vt:lpstr>1_kirkas</vt:lpstr>
      <vt:lpstr>2_kirkas</vt:lpstr>
      <vt:lpstr>16_Mukautettu suunnittelumalli</vt:lpstr>
      <vt:lpstr>2_Mukautettu suunnittelumalli</vt:lpstr>
      <vt:lpstr>blank</vt:lpstr>
      <vt:lpstr>17_Mukautettu suunnittelumalli</vt:lpstr>
      <vt:lpstr>1_blank</vt:lpstr>
      <vt:lpstr>NO Grey Box Masters</vt:lpstr>
      <vt:lpstr>21_Mukautettu suunnittelumalli</vt:lpstr>
      <vt:lpstr>2_blank</vt:lpstr>
      <vt:lpstr>3_kirkas</vt:lpstr>
      <vt:lpstr>4_kirkas</vt:lpstr>
      <vt:lpstr>8_Oletusrakenne vaalean vihreä</vt:lpstr>
      <vt:lpstr>22_Mukautettu suunnittelumalli</vt:lpstr>
      <vt:lpstr>23_Mukautettu suunnittelumalli</vt:lpstr>
      <vt:lpstr>Standard</vt:lpstr>
      <vt:lpstr>1_Standard</vt:lpstr>
      <vt:lpstr>2_Standard</vt:lpstr>
      <vt:lpstr>3_Standard</vt:lpstr>
      <vt:lpstr>4_Standard</vt:lpstr>
      <vt:lpstr>24_Mukautettu suunnittelumalli</vt:lpstr>
      <vt:lpstr>25_Mukautettu suunnittelumalli</vt:lpstr>
      <vt:lpstr>26_Mukautettu suunnittelumalli</vt:lpstr>
      <vt:lpstr>27_Mukautettu suunnittelumalli</vt:lpstr>
      <vt:lpstr>28_Mukautettu suunnittelumalli</vt:lpstr>
      <vt:lpstr>29_Mukautettu suunnittelumalli</vt:lpstr>
      <vt:lpstr>30_Mukautettu suunnittelumalli</vt:lpstr>
      <vt:lpstr>31_Mukautettu suunnittelumalli</vt:lpstr>
      <vt:lpstr>32_Mukautettu suunnittelumalli</vt:lpstr>
      <vt:lpstr>33_Mukautettu suunnittelumalli</vt:lpstr>
      <vt:lpstr>8_kirkas</vt:lpstr>
      <vt:lpstr>5_Oletusrakenne vaalean vihreä</vt:lpstr>
      <vt:lpstr>4_Oletusrakenne vaalean vihreä</vt:lpstr>
      <vt:lpstr>TNS_credentials_template</vt:lpstr>
      <vt:lpstr>1_TNS_credentials_template</vt:lpstr>
      <vt:lpstr>2_TNS_credentials_template</vt:lpstr>
      <vt:lpstr>3_blank</vt:lpstr>
      <vt:lpstr>4_blank</vt:lpstr>
      <vt:lpstr>5_blank</vt:lpstr>
      <vt:lpstr>6_blank</vt:lpstr>
      <vt:lpstr>1_NO Grey Box Masters</vt:lpstr>
      <vt:lpstr>2_NO Grey Box Masters</vt:lpstr>
      <vt:lpstr>3_NO Grey Box Masters</vt:lpstr>
      <vt:lpstr>4_NO Grey Box Masters</vt:lpstr>
      <vt:lpstr>5_NO Grey Box Masters</vt:lpstr>
      <vt:lpstr>7_blank</vt:lpstr>
      <vt:lpstr>MTK kalvopohjat 2014</vt:lpstr>
      <vt:lpstr>1_MTK kalvopohjat 2014</vt:lpstr>
      <vt:lpstr>5_MTK</vt:lpstr>
      <vt:lpstr>1_MTK-PPT-A-1204</vt:lpstr>
      <vt:lpstr>4_MTK</vt:lpstr>
      <vt:lpstr>6_MTK</vt:lpstr>
      <vt:lpstr>MTK</vt:lpstr>
      <vt:lpstr>Acrobat Document</vt:lpstr>
      <vt:lpstr>Lypsylehmä</vt:lpstr>
      <vt:lpstr>PowerPoint-esitys</vt:lpstr>
      <vt:lpstr>PowerPoint-esitys</vt:lpstr>
      <vt:lpstr>PowerPoint-esitys</vt:lpstr>
      <vt:lpstr>PowerPoint-esitys</vt:lpstr>
      <vt:lpstr>Hieho</vt:lpstr>
      <vt:lpstr>PowerPoint-esitys</vt:lpstr>
      <vt:lpstr>PowerPoint-esitys</vt:lpstr>
      <vt:lpstr>Lehmän vuosi</vt:lpstr>
      <vt:lpstr>Lehmän ruoka </vt:lpstr>
      <vt:lpstr>PowerPoint-esitys</vt:lpstr>
      <vt:lpstr>PowerPoint-esitys</vt:lpstr>
      <vt:lpstr>PowerPoint-esitys</vt:lpstr>
      <vt:lpstr>PowerPoint-esitys</vt:lpstr>
      <vt:lpstr>Muista!</vt:lpstr>
      <vt:lpstr>Maidon reitti</vt:lpstr>
      <vt:lpstr>Lypsy </vt:lpstr>
      <vt:lpstr>PowerPoint-esitys</vt:lpstr>
      <vt:lpstr>PowerPoint-esitys</vt:lpstr>
      <vt:lpstr>PowerPoint-esitys</vt:lpstr>
      <vt:lpstr>Maitosäiliö</vt:lpstr>
      <vt:lpstr>Maitoauto</vt:lpstr>
      <vt:lpstr>Meijeri</vt:lpstr>
      <vt:lpstr>Maatalous työllistää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Eric Freundlich</dc:creator>
  <cp:lastModifiedBy>Latva Katariina</cp:lastModifiedBy>
  <cp:revision>385</cp:revision>
  <cp:lastPrinted>2013-02-11T05:27:20Z</cp:lastPrinted>
  <dcterms:created xsi:type="dcterms:W3CDTF">2012-03-21T10:20:29Z</dcterms:created>
  <dcterms:modified xsi:type="dcterms:W3CDTF">2018-10-31T13:40:06Z</dcterms:modified>
</cp:coreProperties>
</file>