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88"/>
  </p:notesMasterIdLst>
  <p:handoutMasterIdLst>
    <p:handoutMasterId r:id="rId89"/>
  </p:handoutMasterIdLst>
  <p:sldIdLst>
    <p:sldId id="556" r:id="rId65"/>
    <p:sldId id="560" r:id="rId66"/>
    <p:sldId id="542" r:id="rId67"/>
    <p:sldId id="557" r:id="rId68"/>
    <p:sldId id="547" r:id="rId69"/>
    <p:sldId id="562" r:id="rId70"/>
    <p:sldId id="566" r:id="rId71"/>
    <p:sldId id="563" r:id="rId72"/>
    <p:sldId id="567" r:id="rId73"/>
    <p:sldId id="564" r:id="rId74"/>
    <p:sldId id="568" r:id="rId75"/>
    <p:sldId id="565" r:id="rId76"/>
    <p:sldId id="569" r:id="rId77"/>
    <p:sldId id="558" r:id="rId78"/>
    <p:sldId id="561" r:id="rId79"/>
    <p:sldId id="573" r:id="rId80"/>
    <p:sldId id="570" r:id="rId81"/>
    <p:sldId id="571" r:id="rId82"/>
    <p:sldId id="572" r:id="rId83"/>
    <p:sldId id="574" r:id="rId84"/>
    <p:sldId id="576" r:id="rId85"/>
    <p:sldId id="575" r:id="rId86"/>
    <p:sldId id="555" r:id="rId87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slide" Target="slides/slide20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90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7DE4-1010-4B3D-B6C4-0A5DC6079D6B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2C05A48-1F6F-4A5F-9415-8AAE2BC1AC98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775B1B-8ECA-4E7B-95C1-8A196CD062D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6BA5-2526-4654-8A61-64557386E110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206987-E060-4961-82D5-A1386B95C7B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BDCC31-023C-42FA-9578-2452049A039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23C37D-F871-4673-8D3E-0178E5BB670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BDDBF4-73AB-4BA9-9B44-D3E1E475950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9EC730-8AE6-4C45-BB03-5388B2E2F953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235917-AA66-49F2-BB28-F8D31D6B2688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4DD3DB-A516-4FCF-BD3F-97671F807A1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C008AB-4400-430C-952B-2BD12F7D070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CC0086-1E9F-4EC0-BB89-3F618CF4638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80288B-F096-4D69-87E5-C6F74574255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71F4-0DAB-4164-B0B8-C2448F8E3BD3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40E5CE-B352-4CE6-A47E-D42AE480EF4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92A9E-1F2F-4357-9F97-F23B5667A12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D6D778C-A46C-4DCF-B7EA-AAA8C251759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E488F88-89EF-4FFF-AA64-BAE55FE0261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338043D-161A-4260-A2F1-35974804F6F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EB633BA-063D-4225-A495-3B25D6E38F7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8021CEE-73AB-4E1D-A55D-13B5442895A8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BBC6F6-54A9-4F13-9302-E7A4611F8D4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26EB2C9-C23F-4D8D-A228-58F41344681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472B416-00CC-412F-9608-7B7669D3976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AD47-0EC6-4CAF-8188-D0ED522B7B11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F77A095-06E2-4DCE-80E9-A270EE4EDD0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11AE03C-4F0C-4E87-A173-9D03A4FB080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723FB98-CE5C-47A2-8270-C8726B88F6C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CAC978D-3885-4CEE-9086-219863D6029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4977E08-29A4-4B2E-88FF-79456926AB6B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9B6F046-8DEE-4650-AF29-41A79B2F67F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C42E8C6-49E7-4486-835F-E899161F5AC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AEA0C3E-9AA3-4AF7-BFD0-6EFE02D19FD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98E1C14-CDDB-4143-AF62-471F80F2B3DB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56D6060-51D2-4B14-A845-3C2BD0BA21DD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64CE-D232-4CC6-B0D6-2C6DDF8CA26C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7291517-5F39-430A-AA51-95EBA5F9785C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8F4EB6E-4475-46E4-AC2A-E2F06CA0F3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F9F734F-207C-4C35-ADD9-0A7555D6923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35FD1AD-8D81-4751-B301-1D5708D1A28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3EC8B5E-BF5B-478A-A9E7-1AB74836205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61E9DB2-751E-4234-86FB-EB8C25B3F28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B0B9222-B450-4496-BF32-7EC5B30F182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DDFF2C1-F00F-45B9-A7FB-4519FD999F0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9590EBA-C04C-4DCA-B88E-BB0C5390C9F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1ACF59E-586D-4C2F-A345-E3D4054FF7FB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79C7-5C19-40F8-A94B-A313AFDF61B5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2310DA-B04A-432B-B136-7579ECD79318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E8C6C51-219D-409F-ADCD-629077402C8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914D4CE-7389-4203-98CE-72BE0BBF05C0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F2EA98E-900A-4EBA-A160-3A518D6A73DB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512A291-B217-48EA-A760-11AFF7920ED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1AF57F3-503C-4AFA-BF0A-A292D84486F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45A4-27E3-4A11-94E3-057EF5A795B3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8228-0BC8-4988-A4C3-2D3593811725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00CD-DE4B-46BA-BAC0-22C2ABB8BE9A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D184-56D3-43D1-8299-D9C37354553F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E118-6BB5-4185-A1CA-30B097B33A5D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C6EE-948C-4973-911E-0D1C16FDBBB2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D91FE07-1366-4999-BF8D-24BB1811BC58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2130A3E-3DB1-42B2-A002-279BE9FC430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3B05179-3618-4306-AC34-277A8ECD868A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13850D7-225F-4530-806D-756156C1A836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93F8A36-034E-4F47-A44E-74049A1B2FF4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A60FA8C-6632-4AAE-AFF2-4B432F350004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BB5A40E-E95E-4A63-A944-5F277A478ECE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C3CC5C0-52F4-4C95-92EF-7CEC3E068F2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99C7835-2B49-4E96-B6AA-E20D121C3D7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ABEA-8A37-497F-899C-5C76BCBD227E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0DB65E9-05D1-4146-91F5-1A8F53F39EAB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336B8D1-7AB8-49CF-9A63-7F8B0C37A479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FCBE914-139C-4CFD-B77C-B230E1ABBD9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DFD4B12-A393-4F2F-8EBF-D8EB53EF69C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1FE6B92-00A7-4241-A649-14BA39E08EB0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861D81B-B969-483C-8240-DF623DE0F96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284072-E900-4BEC-BE5D-DBA808764B9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D84CBDD-7092-46C4-8041-F064363AB54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BEA4B8E-CD82-4B7C-A4D3-AB55EFF6A30D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7C0A146-9BD0-44D4-A3DE-DF4144D5C32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BA6C-7AD3-4B3B-A516-B954C3A7773F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823B273-86E0-48B8-A8B8-69D82131321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5842CBF-C76B-40D0-8231-7EBA90960360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C59E46E-CEFA-4DBF-9FD4-B16722F3012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A2710A02-1663-4827-9545-AD55A11E8BE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1CFB9B37-2915-4761-AE6B-A00A8F4DC30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47451EB-6C1D-4852-89EF-C019268A141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D85C7315-964A-4CEF-A014-C1B407C8F8A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02957D0B-ED7A-450D-9A9B-4BA325F585F4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CE0C0C6C-A08E-4E40-BC9F-DD8A59BEA78A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7B1A85BA-FFF0-486E-BEAA-26D505CA096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6102-8BB1-4DB6-BB29-EFB1D4E9A955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C4B0930D-B165-4536-A2D9-905D6CF66B2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23F425B1-0372-4B4C-A2D7-408D916F8E2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069D367A-4A90-4569-B86C-FB7D35B48CA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5086CA17-C164-458D-A2C8-11198C17334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992B77B-555C-43D7-B51B-2AF53756EC6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09C1C33-34E7-488C-BD92-8EA0914FAF3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2245215-53B6-4219-9FAA-0A823776B24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015C192-943A-45A6-8513-C6D3CD912A7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4EB1ACD-5771-4C65-B65F-2AE1B09E9202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147F6CB-787E-44A8-9F04-543B76E3AF7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E886-F91D-41E6-95C9-D2C780F28F35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37DEC26-C295-49EF-B1C0-BCC5E8352016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45451A9-2BDB-4733-8EC0-99D5BCF30AB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9FD39D9-7AB4-493B-B022-C9F7F60CC6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C156EA2-6BC7-405B-B67B-FB8D29AE865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F24BA83-810B-417D-B5D9-07AC4E18A62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5EABB32-B5A4-4B4E-B5D2-C88EBF2CA88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59096D4-8FC6-4449-BC89-446082F387B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CAAC88-A040-4769-91DB-502566B44BE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31AD006-1794-4DAC-8401-440F27D34D29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B31AA09-AA23-4E82-BE37-E67DB713D2B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5A3E-AF8F-4C4B-8B99-79A4576D76F0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2078BF2-C475-46C4-93FD-8B926D633A9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9CC0458-1688-43FD-AEFE-A4E450BED8D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0ADFED9-96AD-470B-8800-41C5E908B8B2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385E101-911B-4786-B477-F1AB92F88B5E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24ADA45-B8E4-45BD-8384-F57BFB80C314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0089A3B-BAA7-442C-B9C6-FD7EB84E557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6A6FFB6-FAC2-4AD6-BAA1-6E5A9546F0A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46612AC-E28D-400F-B08D-D63617BAD0B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5652096-C2FD-48A6-9E14-710444F0B26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684EE40-A0F7-435A-8E6E-00B7BD4D381A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80A9-8064-4250-BFFD-F2F6EC25DB70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892D8CC-3B65-4B16-99D5-E4D634F9E188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98ADDAB-853F-408B-A1C1-A7F4ABDA993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9E8D7C5-95FB-4FFD-AB98-BA92DA29A1A7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34EC29-EB87-47BA-899C-1A23084D032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6FD68-9A6E-4A89-8743-8F2A6BC993D7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8C1F04-264B-419C-B5DC-6BE530467EF4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46FF96-A400-4926-A10E-CA43DA73073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5B490A79-EC97-4B79-9174-DE69D0671E35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B45914-D67E-40A7-948E-885CF17E4347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9EB12C-A3B6-4155-A6D2-8D09A9EA5D8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C70E63-17E6-48E7-8307-9C04D669FC4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C7549E10-6002-457C-9AFA-97DD564ABA6E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7850952E-0AE2-4FD6-AB8B-E3532EA4E089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B1BB6F6-5342-4BC8-8F93-673A84E878CC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84DE047-81E1-4DA9-B527-D09051FB2E2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15654ED-9A86-4EE2-A9C6-4C7CB1CA233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37BE9F3-915B-46DB-AB8E-29091D9954F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DCA5E8-B292-4E2A-8F32-F83B0FDFB6B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1E150C-5E2D-4904-831B-7BA32F98A57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4E1C944-B2A7-4709-944D-DE7C57761B3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10C781-33FC-48E5-869C-7BFC19F009D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0FFD5A-DF5B-495B-80C6-735615E86FB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4FAB8BF-07A1-430C-ABAB-B3E7946B902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5AC30F-0EC8-47C6-B7E6-FEECC821611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A2FFA71-6F44-4C0D-A7B1-3A0E7F9D0B1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937052C-493B-4C40-84F1-628C6316F81B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EA0F800-3F07-4F3F-9823-8C732B74F1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0AE3AD-D579-4F57-B81A-D31E4A536F0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AAF5AF-195E-41D5-9DB4-0063C384713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1502510-AF07-4919-BDDB-D3C1CAA6F01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62B0F06-6380-434B-9B1F-52CC091382D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4D6E512-74F5-4724-A35C-E56D86A800B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40173EA-1CA0-487E-A8E6-18AD483ADD9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F6EC094-F141-468E-857A-64C97FC9CAA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BB6B01F-C57E-4FFC-8AB5-65574EADECA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2220083-52CE-4F55-9AC9-6E58020A1A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88384B7-3CDC-431B-9889-DE0AF648314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1FA7A2-5E7C-4ACB-803C-C14FA02F620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0EA375E-A352-43D8-8B34-7881DE5A8C8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EB236A6-512C-4E99-87C3-562D4816280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76F1188-EB1C-4689-AAB2-7FE952F8C78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0A3E0B6-F6DD-4A00-96DC-A802AC0965A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6C16E13-0DD2-410F-B460-C7F88070437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8AE1FC8-F944-4750-AA75-6F3A324D1A7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E6EF447-22C3-413D-8568-F354E03576F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9B865B8-2130-4FB6-B5EA-B80B7F5D0F1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CE8FE2B-CCF1-43A3-AF60-5D52B9237A2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52702B4-5BFF-4A83-A3EB-1EA54DD83072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27021D-4B3F-4CE4-9F54-2BC6D9F428F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56AF62F-D955-494A-BA34-74AA6992010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A20663F-181F-45ED-9C8B-331CC7B9C66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07DF7F3-522F-4A79-9E08-C69F0C19513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FAD20EA-3BF6-4ED1-B25B-3B998BD923E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38136A-F3DA-42EC-8697-3B64751C408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73DA3BE-9847-4A8D-A7B8-458457001D3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D71998F-2EC1-44BE-9D94-7A3DDB59384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6A31D8-8C80-43CA-A695-82FEE7E5BF4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B844328-CFAD-4F3F-92B5-0C29FE30DBD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8095FAF-5D7B-4460-9BF0-83251CB33BED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8CD1BAC-167A-4B1E-83F6-C8CD5FB3EE1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5594093-5CB5-46E7-97B1-8A2DF27EC45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2D82920-54EE-4864-8629-DF0DF008640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13CA3C6-DCAD-4CB6-8C2B-A61D2711A5C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E021777-CAB0-4712-B64B-B52E402327F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7BBB12-480B-47D1-90FC-82814CF4DDD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69A27F-867B-4F68-9D33-AA34E5F4AF9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9C18EA-63DA-401C-B715-A79FE4CFD7E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BC7DFB-E812-43D4-919E-FA1328E515F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D8C28B7-B27B-477E-B0D2-3EA04920E41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D6B8D71-7A34-4B1A-9A0A-A7D0D08C925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B730049-301B-45EC-9267-5832A833796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5E9A9A-41FE-4081-8248-4256FD8760B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2617236-6820-4452-A615-29B1C0BFB7E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03D7EF0-4F49-479B-AC2A-4D1BE32BE76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0C27BA0-AB3C-4302-A165-948B527BE33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CEE8C43-89C4-4A9C-B1C3-4CCC970995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576C24-2BFA-4778-A77D-65202588F30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95EA682-3230-468A-A2DE-559F15D3200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94EDEBA-ED76-4D21-9FBD-8E7E5FBCCE4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AA4601F-4608-49F6-801A-D0656F916D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75887C0-7B5B-4E87-95FC-D705A4088A6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9B9A52E-126F-4657-B8F1-1F2071EA134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2930C23-91DC-47B9-9927-7D0D5771F1D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50E4442-44CD-40CA-BD90-025AE37E739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5FC1B36-960F-4111-8C88-3012BAEBCB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B0B09E-F281-443A-BF5A-D6D74702F20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49F9251-8F01-41A2-9E39-EBC5DAF72B6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B677D17-CBB2-4AA9-A532-0802E2BA67F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BFD5495-D775-4FDA-B828-92129343784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54D9242-F843-4306-B6C4-F7673E7F8E4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0117D1F-A03D-4995-BBD4-49C7A5E0FD5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B50984-3A6C-4C55-8CC8-121F3475104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FA29272-4BAD-4C5B-A77A-73D8D1E2ED2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D1D6362-4B3D-4F91-B59E-A2B55E77193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A1EBDB5-1115-406F-B20C-C889F68E21A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DFBF603-661B-4581-B1CB-EB4D3EF6B62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8E29AAB-3643-4E34-AFB3-17F69A9ABC3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71ED98E-1957-42B7-BC77-FDEAD427CF3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CFE3785-75BB-4958-AA31-7B34F3D64DD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E9690DF-1E36-440F-B965-1DC1C53B3EB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B0C34A8-1359-4949-AE8D-2D8485066E5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75EF7FC-9E65-415B-A7E4-7FAB3106803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4AA45F-860C-4AC6-A2CC-B43CBF716CA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10508AC-3215-4775-B53B-1F621ACB9C0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5EB3FAE-D896-4FC3-8150-0A8559E6B6E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C353FA-B3F5-44A1-994E-30F042506EC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40EAA0-4C4F-4283-9F5E-DD8B77205FE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05AE0A5-FEA2-4936-ACE6-DCBB341360D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0F4698D-D3C6-44D0-93D7-0F40B796A16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A1E74C5-48F0-47FE-AFF8-5B99DE123C5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9A507A0-3594-4C44-A26A-DE68E0BDBFE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CA485D0-6F88-42E4-80CA-6625483DA44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AD2039-6982-4432-9C8F-274C02E91CA6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3D25C2F-77A6-4D18-A957-1352DDA2565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C5B7127-50D9-4ADA-8A5E-5F1603D3861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BA584B5-F617-49AB-A71D-610344BD107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8CF8618-4185-425D-A8E2-36C2351AFA4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6F152D4-9DC3-48A8-8EF0-82DB2199C13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3C781D9-B9AD-4946-8B04-5BF182E1E6D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BF0A1E5-7B30-4B62-AE76-39E7D2B65C5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EAC9065-276E-40C7-94ED-AE8FD2F5EC4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3212539-2FC0-4B8F-B32C-4D99D9F0B41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4C80B9D-AA8E-4730-8790-6E728BDB85E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DA9FE0-6815-4851-9B68-CFD23B2E378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9233F99-22F0-4361-AA63-7BA746DB613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AB1856B-C517-42FC-8722-E66179D38B1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8C027ED-D22F-4670-8BCF-A70E3D5C80F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4645290-B11D-42F8-97EC-CC0AF2DDA56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D818D84-EF73-4664-A9A2-04EA589D270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F8EC5A4-CB96-4162-87F4-B351692629C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A881D83-BB5F-4494-B83D-D8930CB88EE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8EADFE7-184D-47DE-A522-7BF93CD0820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C17BE15-75F9-4417-A316-CA9AA3AE20E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9054971-9D72-4E8D-875F-FE2971F12FB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50D54-6D9D-4D8E-BCB7-714396D3A816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66B168E-5ED6-4C1A-8D21-5E152C2F1EE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EB5B2C2-6AC0-41BA-B99C-F432C99E7EB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9D909C5-85FB-4E70-A8ED-879E7C07FAB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07D179F-881F-4400-A42C-B56469F143D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CD70016-4B72-4F9B-8713-D81EC04C159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80EF282-AD21-45CB-B33C-C0199830262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E96D3D-BEA6-48C5-93C6-7D2D7178AB7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4AE9BD66-2044-4BC6-9911-64D8FE3EF42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C1239BE-E7E6-4502-8261-38689D11246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CC3DB6-9056-4098-8EED-9BBC25DD0B0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669527C-EB72-4D2C-B4FF-3CEAAE71B7E5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F5CDC20-81D9-4C31-B6DD-D67D538969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B7C649F-C9E8-4E4A-83D1-DAB0506BA28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18529EB-1909-4C5E-8FCC-60D80388100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6A8A011-FC49-450B-8CCC-73C2C7FE177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9C0BE07-7E12-421E-9D86-52EE1FC02AD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7B9FB80-9436-4834-945B-B91C2AFDC3D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A69480F-7E94-4B12-BF0F-F0AEDBBAC00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8A4617E-5AC9-4410-9A7C-2ACF91FD311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07A364C-5972-4C8D-AF0B-DE312077198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E2F73E2-62C3-40B0-9066-0FB90B72AF5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016D36-89C1-4038-ADBE-17CB65A24BDE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2523FCE-394E-4CC5-BF16-464BD6A8886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8A5F9A3-0585-4562-9EAB-A7F4C4B30B8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B134E28-080A-42C4-89E9-7371D1BC879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9A714B5-BCEF-47FE-A97C-D58241A1D36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5F91E8B-306E-4D6E-8A4F-8641797F22E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AF48F52-9439-432E-BCD3-FFADFD38BF3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0169F4-4A89-4642-B9E8-A2AF6FDE4B6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50AAB71-172B-48DD-9960-E7BDFED73E1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934179-4107-4718-9CDD-95EDC4726B0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8272C17-2830-4C2B-B197-04E63FDF1F4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88C10C-09CB-4564-927F-3BB487709A6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4CFE8D8-120F-42C4-BB59-3FD783749ED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59FE0BE-E63B-4E5F-996E-3F4BFAECA67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4A6A5BA-8A79-4FD5-BC96-C9CEFF78CFC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274543B-1182-4099-8471-A275B3662CC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E59CFA2-C20C-4E82-9E5A-3D5E7140E81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D41F4A-F3E2-4FAD-A71C-D670AAA9FB3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5F8224-66A6-498F-B620-2EC45BF299B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45FC325-0DF4-4B7E-892D-AE5BC74E9EA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228CEBB-67B5-4B82-B9D9-CFE9AAEE9F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4979D11-9835-42FF-B487-E4BC8F499F8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A26C1B-B2C5-4120-B51A-52CF922306F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DF656E8-6237-4279-8CEA-579B124D3D3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38FC9BC-A1E0-439D-A557-E9482785C1F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45E9B87-5816-41C4-AFEA-45A3022FDE9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82E818B-1717-4924-976B-94895C7C29C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15E49B2-55DF-425E-87D5-14FEE61B896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281AD18-7513-4027-A0A8-703D39C7702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AD0108B-625D-42AB-B71B-8419450D392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5EF7E63-6351-4A60-BFCB-E7891612FD4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F24D593-243A-43C0-9180-886B2BFE148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5158706-705A-402A-BCAF-96ACC67F0A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9027C2-E0F8-4E93-99EC-6E04C25A62C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D285C75-BF3C-4193-B32E-369E916775F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65148E4-4F69-41CA-B8BD-C4F65AEA193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B5CB24-7C3A-47DD-BB12-A9650AB18626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6DFD220-2821-46FB-8801-B0B39A85B8C7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1492489-8610-4B88-AF13-019EEEE98E28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E144EA3-5D67-4D8F-8124-CA923AFE6991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03E12EE-6EAB-4C93-95B9-A780AE16E6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28EEBB7-7784-4D24-A69D-BBDCC0F97CD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3E870A-CF9B-4FF8-9482-EBF94E0C89F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AFF1076-4ECF-4457-A0D2-6F5F4196932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02A286-7DAC-4D91-A0B9-2F55E794AA2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0EB0455-4926-4D07-90A0-B0AB0B8EC856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A0D6EA-BC69-4475-82D4-4ADC8478584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2584D0B-D03D-45EE-B09D-D42AC5F132C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772EB4A-3D50-498F-AB5B-7055ECC4751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6FA7A20-3186-4392-A75F-C4C8DBBE14D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E7DBF04-8F03-44D1-8CF9-39F10474EFC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C99451E-F24D-420B-BF0D-07E190CBEB2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8A238EF-1DCD-42E9-9B7B-34B852CF235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348BD52-A30A-4B6A-BBE5-139FDB798B6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07534BD-4577-4C8A-85EE-523CDCA05E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51FD66-A67F-4571-8EF2-798E246B228E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C6B7033-C0C5-486E-AFF4-590BF4582EE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53E908F-7A6F-4B81-9AE1-FEDB2ED9742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454D833-8678-4D1C-B727-C633C1F86C7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E847483-CFA5-4348-A772-97FD031E992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C60E94C-5220-4BAA-8CBB-FDB49613AAE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9808AB9-D2C5-498E-AA4B-5C5936A780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1072706-C746-46A9-8A02-582A4A1C8B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2319EDD-FB93-44EB-8847-E860C132F1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98922AE-35D9-414C-ACF3-F986687052F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109AD4C-8E34-465F-877D-C82FADCDA94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A92185-B149-44DF-8F5F-29DE709DF4E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BB60AE9-B736-424A-BCA8-B74653F845B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56043E-909E-4CE5-A786-9178A5F716B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7A04E1-2861-4151-856A-F62242A1C33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6B0B3FA-0C0D-450F-8D00-8026B666E75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78E8ED5-0EB3-4905-8EF9-8CCCF071D1C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1060360-F363-4CD7-A982-5EA0EB93E89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8FA34CB-773B-451A-8E0F-A60B82695BB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13713DF-2A41-42A1-8695-8940BC970ED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FE89268-3AB2-4C34-8D85-C17892E601A3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C7114B4-C048-4567-BBA3-D8C88C0B75D7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2EBDB2-BFDB-4B2D-99AC-78D4FA9D4F1E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36F14C9-DE24-4ECC-A1B2-B31C64DBB9C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3C7CB07-8C50-48EE-820A-74C683A7AFF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3AF07AC-25A2-4333-B40C-BB956DFEAD7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AF7B28-DC14-41EE-889A-3295A97149B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E5C6A64-0E32-4348-A38F-A433C4DE7E8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B79A528-6C95-4F30-ADAA-C17720E15547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99F57F-E43B-4333-9F3A-501A32167EB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1C65A8B-A0A2-40FA-A9A1-10B3510DE58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522EAEF-FCF3-4E24-99EF-C27FE245F3E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A0AFEC2-9609-41C8-8166-C08B8280BC4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B2A6DB-BCA2-408F-AC08-E864E11C9AE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8CE104E-FF05-48D2-AC74-BF23AEC04AD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99EECE0-A352-4668-9093-839FA568916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D3FB324-E51D-4C59-8DF1-65645982A7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E943CB1-1943-4A21-A906-FC365CE3E52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5CC3793-6B20-4B31-A52C-9DAD6C13A97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08E3C8C-BA83-4906-BB2B-EEE6FA7424F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FCCC3AB-38A2-44F7-AC92-C6D33CEA203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253C5ED-A549-4F7A-BAE3-48437B84500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786CFEB-44DE-4EE1-A8C5-E2B7E33E3C3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E0B00D3-BBB6-467F-A829-856AC93FFB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F293CE-32BC-47AA-A3CF-7BF77ECD772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94F4145-0088-4C21-A1EB-D31CB4807BD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41143D3-88AE-40C2-AA5E-303A3E0C4E6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F8787A7-2660-4117-98C5-A89F3655A2A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97CA6DB-129D-41CF-9B51-FC02C353047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5DF51A9-6E81-4209-9BAD-63F3451E167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F997236-422C-4042-A61C-F8DFE839C7C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DE2DC5F-F167-4751-8E2A-14E84C19BD9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CFDD1D7-22F5-40E6-804D-A158262CAED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D23C991-8F1A-4360-A073-0AC502058C1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5E712B1-EAE6-4C0B-9A58-865D101014F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DAECBA-C842-439A-A8B8-871D19997FC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8B5CE13-0328-4301-80C5-077920D3556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76E6D82-B63B-4568-B47B-85AC3466A49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1B7BF9F-E068-429B-BD56-E48A2A5433AF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4607F53-D366-4F1C-A27B-0DCB7097087A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6AD2745-DAC3-4694-951F-754952C35416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1AA49CD-00CA-4058-9D08-75822C9489C3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B29859F-E907-41DB-8CD5-A03E3E15E3F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9F8A3A2-B233-4F2A-A8B5-966D6B81B58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25E6EA-6990-4FAC-A769-48EE586F190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FF882FB-C657-475D-82AA-26BD936EBB1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180DDA-3CF5-4EEF-A698-3CCBA90A6EB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49036AA-F72E-4135-A605-B23E78F229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47E4C4D-183C-41E2-ACC6-DEEE132BB3A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26C5BAC-1D24-416A-8284-43770997CCD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2F3D9B9-90E4-4694-9810-61CC8F175DC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66D74FB-3054-4E1C-A752-FB697955CE49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CCEFBAC-A9C6-40FB-8230-0E079051B8C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122F229-90E4-4494-AF05-C897BBCEDA9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FD41-1985-4889-B0CE-036F123A4595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961D43E-F885-451A-876D-5669E166C2B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B5E17F9-3887-47BA-BEC6-9B2DF240ECC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88AE7D9-455D-46D9-822C-118EBDC08DC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E3ADABB-4BCE-4258-A98D-637DC79EC3D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5FFE065-D884-4515-9BC8-7CF3A4623FB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852F51-EF34-4303-BCEB-7A34CEC1255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E8794-7BB4-4FA8-8CA4-E1A4D622756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C9C41D-FB67-4069-9DD9-ED03BB1FB91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967860-9C3D-4E8A-BAC9-73ADB822F2B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51E63-DC10-4FBC-8C6A-C12A42CAA034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F1E4-07E4-4C9B-8A6E-F4747363F6CE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29E169-35DC-46C3-A263-0F15E0E4646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D019B3-79A6-4EA3-9A2B-68233679991D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4EECE5-67CE-4FD4-BFF1-17819FFF54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86B83-C5BB-40D3-9F0B-997A4669025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D47F9E-84B8-4849-8187-372612AC2C4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22495D-FFB6-4453-8C39-24D0AF2AA9F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7C3C47-25B4-4290-9504-6F1B4EAC7644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3CEDFF-F3C9-46B4-9D2F-C2BA8F37C50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BC34-A594-4C2E-9B23-5453BE39B7D2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331EDB-CE5C-444B-968E-979290EE3481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018202-B24C-43C2-9512-968974F62ED2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2D58157-1606-40EE-B8EF-C8F82288E03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4611D-9EE6-47F1-A21F-DE4E82DC0BA9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17120E8-FCF1-4099-A43A-7E7B70BEC825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202DC1-EB88-47CE-9F85-D4E79E6B1CC6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796DA3-44F5-42B5-A99C-20110490FB19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14200-897F-4575-9D9F-262CF6AC4FA7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6C0205-42DA-4E15-AFC6-E0FC029A10DE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EBEDDF-615D-447A-8898-66D54461B49B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FEEFA-5402-46D3-9EF8-90E22A8F425B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560D6A-65ED-489C-9975-924AE9E9377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BE06BA-1571-4FF3-B9AE-FC0A4B52594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9D4997-B44B-4538-9BD9-8E9162A2430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4A89AE-7F4A-4720-9B33-E9547D8E293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7DDEAA-2108-4D40-A4D1-65471E3C3BA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648DAC-584A-4EDB-8858-240EF5C222B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48ECCB-CC4A-4592-AE6F-78F5E36E6F6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00E4FF-EBD7-4C04-9774-FAFEE1D806DF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7364" y="3262319"/>
            <a:ext cx="9085262" cy="1620839"/>
          </a:xfrm>
        </p:spPr>
        <p:txBody>
          <a:bodyPr/>
          <a:lstStyle/>
          <a:p>
            <a:r>
              <a:rPr lang="fi-FI" dirty="0"/>
              <a:t>Viljat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84019">
            <a:off x="676275" y="3886200"/>
            <a:ext cx="3893036" cy="21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799" y="1124744"/>
            <a:ext cx="2579351" cy="877889"/>
          </a:xfrm>
        </p:spPr>
        <p:txBody>
          <a:bodyPr/>
          <a:lstStyle/>
          <a:p>
            <a:r>
              <a:rPr lang="fi-FI" dirty="0"/>
              <a:t>Ruis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42950" y="2686050"/>
            <a:ext cx="837761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Ruis on vehnän jälkeen Suomen tärkein leipävilja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Rukiilla on pitkä korsi 130 – 150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Ruista viljellään pääasiassa Etelä-Suomessa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Kaikki suomessa viljeltävä ruis on syysruista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Ruis on tärkeä raaka-aine, josta valmistetaan mm. ruisleipä ja mämmi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Viljelyala suomessa 30 000ha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Sato noin 2800 kg/ha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81" y="234950"/>
            <a:ext cx="35433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00063" y="2557463"/>
            <a:ext cx="90011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Ruis on tärkeä leipäviljamme, jonka jokainen suomalainen tuntee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Rukiista voidaan valmistaa paljon erilaisia tuotteita mm: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Ruisleipä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Ruispuuro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Ruisjauho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Näkkileipä (tähän käytetään parasta ruista)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Mämmi (heikomman laatuista ruista)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Rukiin korkea kuitupitoisuus tekee siitä suositun ja terveellisen viljan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95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874" y="1009650"/>
            <a:ext cx="2369801" cy="877889"/>
          </a:xfrm>
        </p:spPr>
        <p:txBody>
          <a:bodyPr/>
          <a:lstStyle/>
          <a:p>
            <a:r>
              <a:rPr lang="fi-FI" dirty="0"/>
              <a:t>Vehnä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42938" y="2257425"/>
            <a:ext cx="82581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Vehnän jyvät ovat pulleita ja kuorettomia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Suomessa viljellään kevät- ja syysvehnää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Syysvehnä kylvetään syksyllä ja se talvehtii </a:t>
            </a:r>
            <a:r>
              <a:rPr lang="fi-FI" dirty="0" err="1"/>
              <a:t>orasteella</a:t>
            </a:r>
            <a:r>
              <a:rPr lang="fi-FI" dirty="0"/>
              <a:t> ja sato korjataan seuraavan vuoden syksyllä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Vehnä on maailman tärkein leipävilja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Suomessa vehnää viljellään enimmäkseen Etelä-Suomessa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Vehnä on vaativa kasvilaji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Viljelyala syysvehnä 25 000ha ja kevätvehnä 30 000ha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Sato syys. 4200 kg/ha, kevät 3700 kg/ha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969" y="314325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414338" y="2457450"/>
            <a:ext cx="959583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/>
              <a:t>Vehnä on suosittu vilja ympäri maailman ja sitä käytetään paljon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/>
              <a:t>Vehnää löytyy mm. näistä tuotteista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Leivät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Jauhot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Leipomukset, keksit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Valmisruoat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Makkarat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Pasta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20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5019" y="933451"/>
            <a:ext cx="9618663" cy="1260475"/>
          </a:xfrm>
        </p:spPr>
        <p:txBody>
          <a:bodyPr/>
          <a:lstStyle/>
          <a:p>
            <a:pPr algn="l"/>
            <a:r>
              <a:rPr lang="fi-FI" dirty="0"/>
              <a:t>Muita viljelykasveja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55019" y="2193926"/>
            <a:ext cx="9618663" cy="326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Maissi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Hirssi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Durra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Tattari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Kvinoa</a:t>
            </a:r>
            <a:endParaRPr lang="fi-FI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Rypsi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Rapsi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Pellava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Speltti</a:t>
            </a:r>
            <a:endParaRPr lang="fi-FI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44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175" y="1114425"/>
            <a:ext cx="4238625" cy="744539"/>
          </a:xfrm>
        </p:spPr>
        <p:txBody>
          <a:bodyPr/>
          <a:lstStyle/>
          <a:p>
            <a:r>
              <a:rPr lang="fi-FI" dirty="0"/>
              <a:t>Viljaketju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57175" y="2438401"/>
            <a:ext cx="801941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Kylvökoneella viljan siemenet levitetään maahan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-FI" dirty="0">
                <a:solidFill>
                  <a:srgbClr val="000000"/>
                </a:solidFill>
              </a:rPr>
              <a:t>Tietty syvyys, riviväli ja niin edelleen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Kylvetty pelto voidaan jyrätä, eli tiivistää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Viljaa lannoitetaan tietyissä kasvuvaiheissa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-FI" dirty="0">
                <a:solidFill>
                  <a:srgbClr val="000000"/>
                </a:solidFill>
              </a:rPr>
              <a:t>Pääosin keväällä, loput voidaan jakaa myöhemmäksi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Kasvinsuojelu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-FI" dirty="0">
                <a:solidFill>
                  <a:srgbClr val="000000"/>
                </a:solidFill>
              </a:rPr>
              <a:t>Taudit, tuholaiset ja rikkakasvit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Puinti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Kuivaus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61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Kylvö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0" y="1563689"/>
            <a:ext cx="7608887" cy="50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Jyräys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62" y="1563689"/>
            <a:ext cx="8515676" cy="47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Kasvinsuojelu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82" y="1310283"/>
            <a:ext cx="7612856" cy="57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3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Puinti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19" y="1263849"/>
            <a:ext cx="8227219" cy="61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1" y="385045"/>
            <a:ext cx="9873673" cy="54045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5491" y="5985164"/>
            <a:ext cx="441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Ohralla on pitkät vihneet.</a:t>
            </a:r>
          </a:p>
        </p:txBody>
      </p:sp>
    </p:spTree>
    <p:extLst>
      <p:ext uri="{BB962C8B-B14F-4D97-AF65-F5344CB8AC3E}">
        <p14:creationId xmlns:p14="http://schemas.microsoft.com/office/powerpoint/2010/main" val="426187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Kuivaus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30" y="1563689"/>
            <a:ext cx="8545308" cy="48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1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81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Meillä viljellään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71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28637" y="2175907"/>
            <a:ext cx="67008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Tähkä</a:t>
            </a:r>
            <a:r>
              <a:rPr lang="fi-FI" dirty="0">
                <a:solidFill>
                  <a:schemeClr val="dk1"/>
                </a:solidFill>
              </a:rPr>
              <a:t> = Ohran, vehnän ja rukiin kukinto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Röyhy</a:t>
            </a:r>
            <a:r>
              <a:rPr lang="fi-FI" dirty="0">
                <a:solidFill>
                  <a:schemeClr val="dk1"/>
                </a:solidFill>
              </a:rPr>
              <a:t> = Kauran kukinto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Vihne</a:t>
            </a:r>
            <a:r>
              <a:rPr lang="fi-FI" dirty="0">
                <a:solidFill>
                  <a:schemeClr val="dk1"/>
                </a:solidFill>
              </a:rPr>
              <a:t> = Ohralla ja vehnällä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Jyvä</a:t>
            </a:r>
            <a:r>
              <a:rPr lang="fi-FI" dirty="0">
                <a:solidFill>
                  <a:schemeClr val="dk1"/>
                </a:solidFill>
              </a:rPr>
              <a:t> = Viljan “hedelmä”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Korsi</a:t>
            </a:r>
            <a:r>
              <a:rPr lang="fi-FI" dirty="0">
                <a:solidFill>
                  <a:schemeClr val="dk1"/>
                </a:solidFill>
              </a:rPr>
              <a:t> = Varsi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Oras</a:t>
            </a:r>
            <a:r>
              <a:rPr lang="fi-FI" dirty="0">
                <a:solidFill>
                  <a:schemeClr val="dk1"/>
                </a:solidFill>
              </a:rPr>
              <a:t> = Viljan verso nousee maan pinnalle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Pensominen</a:t>
            </a:r>
            <a:r>
              <a:rPr lang="fi-FI" dirty="0">
                <a:solidFill>
                  <a:schemeClr val="dk1"/>
                </a:solidFill>
              </a:rPr>
              <a:t> = Uusia versoja yhdestä oraasta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 err="1">
                <a:solidFill>
                  <a:schemeClr val="dk1"/>
                </a:solidFill>
              </a:rPr>
              <a:t>Tähkiminen</a:t>
            </a:r>
            <a:r>
              <a:rPr lang="fi-FI" dirty="0">
                <a:solidFill>
                  <a:schemeClr val="dk1"/>
                </a:solidFill>
              </a:rPr>
              <a:t> = Jyvien muodostuminen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b="1" dirty="0">
                <a:solidFill>
                  <a:schemeClr val="dk1"/>
                </a:solidFill>
              </a:rPr>
              <a:t>Tuleentuminen</a:t>
            </a:r>
            <a:r>
              <a:rPr lang="fi-FI" dirty="0">
                <a:solidFill>
                  <a:schemeClr val="dk1"/>
                </a:solidFill>
              </a:rPr>
              <a:t> = Kypsyminen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9" y="273005"/>
            <a:ext cx="8715375" cy="65532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13899" y="6698716"/>
            <a:ext cx="7809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http://www.leipatiedotus.fi/tietoa-leivasta/vilja.html</a:t>
            </a:r>
          </a:p>
        </p:txBody>
      </p:sp>
    </p:spTree>
    <p:extLst>
      <p:ext uri="{BB962C8B-B14F-4D97-AF65-F5344CB8AC3E}">
        <p14:creationId xmlns:p14="http://schemas.microsoft.com/office/powerpoint/2010/main" val="295953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Yleisimmät viljat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06438" y="2508250"/>
            <a:ext cx="5343525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Vehnä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Syys- ja kevätlajikkeet</a:t>
            </a: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Ohra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Yksi- ja monitahoiset</a:t>
            </a: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Kaura</a:t>
            </a: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Ruis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Syys- ja kevätlajikkeet</a:t>
            </a: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endParaRPr lang="fi-FI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lvl="0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Muita viljoja</a:t>
            </a:r>
          </a:p>
          <a:p>
            <a:pPr marL="957263" lvl="1" indent="-34290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●"/>
            </a:pPr>
            <a:r>
              <a:rPr lang="fi-FI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Hybridiruis</a:t>
            </a:r>
          </a:p>
        </p:txBody>
      </p:sp>
    </p:spTree>
    <p:extLst>
      <p:ext uri="{BB962C8B-B14F-4D97-AF65-F5344CB8AC3E}">
        <p14:creationId xmlns:p14="http://schemas.microsoft.com/office/powerpoint/2010/main" val="15633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874" y="1066800"/>
            <a:ext cx="3074651" cy="858839"/>
          </a:xfrm>
        </p:spPr>
        <p:txBody>
          <a:bodyPr/>
          <a:lstStyle/>
          <a:p>
            <a:r>
              <a:rPr lang="fi-FI" dirty="0"/>
              <a:t>Kaura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19125" y="2743199"/>
            <a:ext cx="90106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Kauraa viljellään koko Suomessa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Se on vaatimaton kasvi, joka pärjää monenlaisessa maalajissa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Viljelyala 370 000ha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Keskisato 3500 kg/ha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Kaurassa on enemmän rasvaa kuin muissa viljoissa, sekä sen kuori on kovempi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Kauraa käytetään niin eläinten rehuna, kuin ihmistenkin ruokana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Kaura pohjaiset tuotteet sopivat usein myös keliaakikoille</a:t>
            </a:r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5" y="190654"/>
            <a:ext cx="4433094" cy="295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3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57213" y="1924051"/>
            <a:ext cx="789831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Kaurasta tehdään erilaisia tuotteita monipuolisesti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Se on usein ainoa vilja joka sopii keliaakikoille ja vilja-allergikoille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Tuotteita kaurasta on mm: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Kaurahiutaleet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Nyhtökaura</a:t>
            </a:r>
            <a:endParaRPr lang="fi-FI" dirty="0"/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Kauramaito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Erilaiset leivät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Jauhot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Murot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Gluteenittomat tuotteet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287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1474" y="1247775"/>
            <a:ext cx="3074651" cy="925514"/>
          </a:xfrm>
        </p:spPr>
        <p:txBody>
          <a:bodyPr/>
          <a:lstStyle/>
          <a:p>
            <a:r>
              <a:rPr lang="fi-FI" dirty="0"/>
              <a:t>Ohra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42963" y="2400300"/>
            <a:ext cx="8444941" cy="4190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Ohran tunnistaa sen pitkistä vihneistä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Ohran kypsyessä sen tähkä kumartuu alaspäin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Suomessa viljellystä ohrasta suurin osa menee eläinten rehuksi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Ohran jyvässä on kuori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Noin 20% sadosta menee oluen raaka-aineeksi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Ohraa viljellään laajasti Suomessa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Rehuohraa viljellään koko Suomessa ja Mallasohraa Etelä-Suomessa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Viljelyala 540 000ha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3500 kg/ha yht. 1800 milj. kiloa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115" y="409574"/>
            <a:ext cx="3697016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638175" y="2769721"/>
            <a:ext cx="8505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Suuriosa ohrasta menee eläinten rehuksi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Ohraa käytetään kuitenkin monipuolisesti 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Ohraryynit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Ohrasuurimot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Jauhot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Maltaat</a:t>
            </a:r>
          </a:p>
        </p:txBody>
      </p:sp>
    </p:spTree>
    <p:extLst>
      <p:ext uri="{BB962C8B-B14F-4D97-AF65-F5344CB8AC3E}">
        <p14:creationId xmlns:p14="http://schemas.microsoft.com/office/powerpoint/2010/main" val="1887671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8378</TotalTime>
  <Words>515</Words>
  <Application>Microsoft Office PowerPoint</Application>
  <PresentationFormat>Mukautettu</PresentationFormat>
  <Paragraphs>128</Paragraphs>
  <Slides>23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95" baseType="lpstr">
      <vt:lpstr>MS PGothic</vt:lpstr>
      <vt:lpstr>MS PGothic</vt:lpstr>
      <vt:lpstr>Arial</vt:lpstr>
      <vt:lpstr>Calibri</vt:lpstr>
      <vt:lpstr>Lucida Grande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Viljat</vt:lpstr>
      <vt:lpstr>PowerPoint-esitys</vt:lpstr>
      <vt:lpstr>PowerPoint-esitys</vt:lpstr>
      <vt:lpstr>PowerPoint-esitys</vt:lpstr>
      <vt:lpstr>PowerPoint-esitys</vt:lpstr>
      <vt:lpstr>Kaura</vt:lpstr>
      <vt:lpstr>PowerPoint-esitys</vt:lpstr>
      <vt:lpstr>Ohra</vt:lpstr>
      <vt:lpstr>PowerPoint-esitys</vt:lpstr>
      <vt:lpstr>Ruis</vt:lpstr>
      <vt:lpstr>PowerPoint-esitys</vt:lpstr>
      <vt:lpstr>Vehnä</vt:lpstr>
      <vt:lpstr>PowerPoint-esitys</vt:lpstr>
      <vt:lpstr>Muita viljelykasveja</vt:lpstr>
      <vt:lpstr>Viljaketju</vt:lpstr>
      <vt:lpstr>Kylvö</vt:lpstr>
      <vt:lpstr>Jyräys</vt:lpstr>
      <vt:lpstr>Kasvinsuojelu</vt:lpstr>
      <vt:lpstr>Puinti</vt:lpstr>
      <vt:lpstr>Kuivaus</vt:lpstr>
      <vt:lpstr>Maatalous työllistää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350</cp:revision>
  <cp:lastPrinted>2013-02-11T05:27:20Z</cp:lastPrinted>
  <dcterms:created xsi:type="dcterms:W3CDTF">2012-03-21T10:20:29Z</dcterms:created>
  <dcterms:modified xsi:type="dcterms:W3CDTF">2018-10-31T12:23:11Z</dcterms:modified>
</cp:coreProperties>
</file>