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3"/>
  </p:notesMasterIdLst>
  <p:handoutMasterIdLst>
    <p:handoutMasterId r:id="rId84"/>
  </p:handoutMasterIdLst>
  <p:sldIdLst>
    <p:sldId id="556" r:id="rId65"/>
    <p:sldId id="542" r:id="rId66"/>
    <p:sldId id="549" r:id="rId67"/>
    <p:sldId id="562" r:id="rId68"/>
    <p:sldId id="543" r:id="rId69"/>
    <p:sldId id="544" r:id="rId70"/>
    <p:sldId id="567" r:id="rId71"/>
    <p:sldId id="546" r:id="rId72"/>
    <p:sldId id="550" r:id="rId73"/>
    <p:sldId id="566" r:id="rId74"/>
    <p:sldId id="568" r:id="rId75"/>
    <p:sldId id="569" r:id="rId76"/>
    <p:sldId id="572" r:id="rId77"/>
    <p:sldId id="571" r:id="rId78"/>
    <p:sldId id="573" r:id="rId79"/>
    <p:sldId id="551" r:id="rId80"/>
    <p:sldId id="565" r:id="rId81"/>
    <p:sldId id="555" r:id="rId82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16.10.2018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3B6B-9C40-4179-925C-574DA35BF274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83C0C25-72E6-46EB-AE15-26662E25B70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DEB72C-B3C2-440E-9901-C20CA5881AC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56C7-87C1-4C47-8AE0-9BE43627B161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95523-040C-4EEE-83F4-5882E63C860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0B43EE-7D9F-45D9-B9F3-BF951CE4B06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91C92-7D52-41DA-960A-3E08E79BA7C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1B3B99-26D4-40C4-8152-B76448C52CC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76DACE-8693-49C7-A55D-AD7C04C65BA7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F4883A-3B51-4DF7-BCD5-466FEAAC521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4FDEF-7321-422A-95B9-A847A2890B62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43A301-D9FE-4FB8-939C-035293E5419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7C80CB-2FCB-4EEE-BC0D-9DDC387662F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6697C3-1B54-4C18-8BA1-575B1E89E09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9646-C0D6-46D9-9966-FC32E51DFE37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A20E03-4276-4FAB-B14C-3BB06639033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E4C59B-A0CE-48DF-9319-6AF0F735B57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703EB39-986C-47F1-B4C3-164B10540DA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E1EE48-6A86-434F-A610-86604BB8918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3184063-B322-4936-B5F6-C7D6DE886AF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04BA664-4F70-41BD-B9DF-30BB762498E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EC0F160-5B59-45EE-B530-585CC229FA20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2AEB628-B5D0-4E2E-A95A-3C80AFDB856C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FDCB604-80A4-47E4-8429-883EAAEEF12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96FBAB7-5B85-411B-9C1D-80EDD2EFD8E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F4E0-B9EE-46B6-AE7B-6743EF9833A8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14E1F9-4D7B-472D-A4EA-D885A29EFF2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3D87420-5BA0-465F-8296-F8E8499619E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AD597AC-1C02-4783-ACB2-8E38EBD95AF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D2D2F80-474D-484A-A9ED-03A6F38EA11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3BA2C2F-188F-4426-A65C-86731B78A377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82A2ED2-562B-4141-A1B2-24251AD742F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63654DC-BB4B-4A6C-8E53-D663AA33BBE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003FB9D-C947-4819-A3B6-B7713904DDC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404797F-2E3D-4401-A4E7-3CEB81ABF1D2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2B69CEB-CC52-464C-91EF-BF2D07BD71B0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A9BB-2472-47A5-8E70-39329E774E39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B9D551C-52AE-481F-BB21-40DE4713877B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9D541D0-5EC0-4040-A4CD-D1A11F5C401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1CB3CCE-0F65-46E8-9CC3-4136EFCB0AC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302DA79-8AEC-40F1-92DC-6FD149F57AF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7714B34-9C17-4D78-ADF1-9243E407715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5578C90-06B4-4701-8510-C9337AFBB60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FBC2D-FCD2-41C0-8E77-B0884339926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30F6679-C361-427F-BDF4-9CF662801D21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F27E065-4630-435B-8C29-81B2B2692EF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BED03DF-B0E5-4FCD-AE67-77DA7178CDCC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7015-0489-46E6-8703-B993455385B4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01851A-FB95-4DE5-A0F9-A599446503FC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6B9CDAC-383E-453E-B6E5-7F120928DE0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FA68D2E-8ED5-4584-83F7-C2DA4845DFEE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5C5D2B-A0D2-4098-AEC0-4E46B793DC93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7FA53AD-644D-40F0-B6C0-5DA838A3A6D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DE45FBE-1B80-4D9A-9E1A-2D753466B4A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BBCC-6C29-48C6-B5D2-7DCB6C260CFF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CABA-FED7-45D3-8808-9315567F57B2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DE21-D781-4257-AE73-0B1ED70423BA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374C-3D9E-49D1-98D2-EA83081298A6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891C-E602-46C9-9A37-B9C06943B026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FC88-6377-4872-BA36-899D45077ADC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B76643B-06E4-49BA-A9F7-C4A495C7CE30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D3C7145-CCF0-4AAA-AD9C-561F653B078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C8044A-3A04-4163-B880-BF424C048DCD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80D1456-E839-4FBC-B3C0-B25042838C2C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3FE4D0C-604E-447F-A3EB-A9D4BA3ED27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64F6E5E-71CB-441C-B0A1-435EE9F2FEFE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5BC744-028C-47CA-A22B-A0AC4E3828BE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1DBD80D-40E2-4293-A321-C6F84378FFD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4BB42EF-E359-4593-BDCD-485FD3FC63FF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FC6A-A411-485D-B8D1-62794A806CEF}" type="datetime1">
              <a:rPr lang="fi-FI" smtClean="0"/>
              <a:t>16.10.2018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ACD452-989D-4602-8598-959FCA1ABF8D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B1E1469-2277-46E8-B1B9-6A82BDFC6AA7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FC1CAC0-F84E-40B6-8DF2-9A469F9DA83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AA30C1-49D8-4C35-8141-F8F9700FD49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810E40-252C-4D58-A2E3-05E2F1930A24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185A85-3779-4D8E-98B9-867E5A1C2A8F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CA63A46-04B9-4F71-A315-9F5C9601161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6AC7836-9E75-4169-BB99-8938176A2695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951635-7CDF-4D8C-91AA-CCDF9F41D017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D8E3F7F-D1C0-49D1-859C-5A0692DC7C40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FE0D-328D-4482-9083-3FA0A87B6190}" type="datetime1">
              <a:rPr lang="fi-FI" smtClean="0"/>
              <a:t>16.10.2018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142E70-15E1-44D0-96EA-EDE2DD17A16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7185139-F787-44D3-847A-36578C1EF5C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4301B9-14E9-4900-AE74-417D8E28A71B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778C2A56-8CE7-4E62-9A55-E3B5D2BA883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9C3F1D0F-3148-4010-8B02-B9552094E0D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486DAA8-232F-4453-B644-C6DE3DB572C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5D82EFE-1E23-4252-B03C-A296767EB07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A5E0AFE-0717-4658-B93C-E1ED5A4B8818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B859C72-0B25-4387-9C70-F6E1FD96D1AA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E10C4F6-5CFD-486F-AA7E-8F6A9BB06B31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0812-A019-4B8D-873E-05188409692C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DE523F9-5634-4314-9EB7-C4D918E03C6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62B16BA-1CEE-4376-944A-E6FBA4859D0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D7FD5CD-3574-4A24-859D-FF44C63F378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59329DC-94AB-43C6-97E8-C738C351FBF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1476FAE-710F-42EA-8ED0-607810EE5BA6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50EB74D-A228-4620-A1CD-4994D45175B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F4D3813-7E62-4E83-80C0-D3D12FFED3E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5457D8E-547B-4F86-987A-BA132E0F587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F6DAA98-5F61-4B37-9E32-21042F9864B6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4848245-45D8-4FAE-B091-6673485554E4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9785-C766-4F9B-9FA7-90542ABA9F0E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E454C28-B851-4B3B-AC6F-307F3A489009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E5C8745-1F66-4E9C-8CF1-046675D6523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058FFBF-FFCE-4142-81B2-E33F1756638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8B16307-FE2D-4AE4-BF39-0DC0DCE618C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1E0A635-1516-4DD4-B8F2-477890FD378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5D97B7B-81BF-41C8-B754-57230BDBE295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54BB81-56B7-4368-BBC2-57CE93843A29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EA89982-829F-4DA8-A3CB-4EBE057874B9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7707302-B326-40BA-B70F-20160B7C5F8A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5E422FF-28B5-412B-9FA3-1D3A133FD7C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20AC-B35B-44C4-B575-1BD998D894AE}" type="datetime1">
              <a:rPr lang="fi-FI" smtClean="0"/>
              <a:t>16.10.2018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8481FA5-B348-4A87-AED4-FB7655A07C5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8B4C289-4088-4998-B0D0-210F342729A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B7AC1AD-CAA2-4647-B185-3D93FB8C2A33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74AAD31-F4D4-40D3-8FC4-A4CC25AE17A4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3FB0385-9661-4762-B8B9-A05D2576D2BD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723C9E7-A821-408C-B098-FB6EA4A0128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62329EE-1E1A-4AFB-8575-AD1C454265F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B20DD64-68EC-4D44-8649-8EB0FE6F2C8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C495A07-EC2E-4E7B-9C72-ACE90D2BCF4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5F3405F-BC33-46E1-9B97-D625A7EE4990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8F8C-E145-42FD-A2F0-7D198E1CFADB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DABBCB2-ADCD-49FD-A790-AF592DE38889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F0535B-E406-4011-B5A5-1992145631D6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66B7CA-E4CA-484B-ACBD-E86EA8992313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7C79E7-C8B1-4C7A-9D9A-887A36EB70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5D76-3F7E-43D0-9AEC-902BDE1FE7E1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3926F3-396B-4DE8-9B67-D5ACC96D874C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B0EFE5-38A5-46A5-8EA4-DE782FD39A5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ED049911-E183-419D-AD95-848047DE4D87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C00019-6434-4304-802F-8CACFB8D2284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77D612-C27E-495A-9859-38E00FA0D31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D7DD43-72E0-47A8-BCC1-B9E5CBDB062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DE61FB1F-AEFD-4F8E-B9AA-F2F6E67D4F33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525FE9B-EF1D-4D2A-9F83-353E06F9E13B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96060B8-BE09-424D-8C9F-E1A8EA7F0BA0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22B48B9-DAD6-4E1D-B6DD-6C6B9F319A67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4DF14A-CCA7-4258-A874-B164E71871DD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8842FA5-4B77-44F3-83CA-21D92982752A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C0596-00F8-4234-9892-F52AF73AAF1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E89DBE-3715-4610-AF73-A968EEB6FEE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17BB67C-35B5-4489-AC08-AF8904676B5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5C2CBE-75AD-4C35-8B10-50F515ADD2B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DE41E8-D65E-4EC7-A695-1C6A58F4C9F0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84DC41-9303-472E-984A-648CA3C3E7E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07CA71-1A8D-4A4E-9D4E-C8407531928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F1EA78-708A-45E6-BC74-EF2A4546969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4739A94-663D-48C1-8A70-3625F5C45467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48475DB-BCFF-4BA6-AE10-9FD85313E45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038A02-A8B9-4DC6-9B55-40306557543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807C0E-ABF6-41FF-BE92-C46FF9A6A35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CD27302-A1E0-4020-A044-65205A99DBF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F7BA6B2-2360-4944-B188-440D23FE81D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FCCC25-50DE-4208-80B8-E41BB4306CC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306DCD-CA35-4C83-8E0D-F34017CEC7C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95B072-DA0B-40CF-8256-7294DC749F8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1EDC8D-4D41-4A1A-B666-5FD66DC17D1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ECE4DE-0D9B-42FF-BAD0-BD463CE74C1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448FEC9-F21B-4BAE-99ED-6E7D62455B50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9513EDC-BA0E-4830-A054-B505A265519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242B35B-104B-4FD8-91B4-2C6E2B69F3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8959D9-5447-4DDA-B952-0D52D8DA4BB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4806D5-A755-49C5-A1FB-2D59870AA54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D2B87EE-733B-4BFD-9C7E-73292D71FB3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6DCF87-8247-4C9B-84A7-BCBD935D8A7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05B514-7328-4519-B7E0-B9DA6C15A2B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DE0593-9BFC-441A-9600-34814F01CD3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FAD296-5F9C-4F33-87CE-F917F2993C8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14D138F-C9E7-4F14-B6C2-D83BEA81E2D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8327955-1A12-4EFB-A905-6077DC2D9916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F99922D-8A0B-41F5-8F52-A72A22E7A99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8CBF28-F5CD-416C-BA1E-24C2DDFB557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A681F45-C9CC-41A4-9464-FF5CB826330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1FEE484-719B-4528-8124-B82C2980C12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D7CA1FB-0F9F-480C-87B7-09D6E609120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402AC6A-352E-4552-80DC-D6E0C59C3A7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1B82C8-EAB2-49F8-8BBE-7FEA3C1F1D4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198E578-8E83-44B8-9158-28D6BCF5F92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98ACAC-CCDD-493C-AA12-6A0F02849EF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E9D6444-EC12-4967-AF5E-827260BA9B3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3D9042B-DE54-4C47-9A55-77EF96B2B8BF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B40390D-3C37-44B7-9557-4D2EB313FD3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C3F89D-D3C6-417E-806A-DA89F35CF8F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FA8298-0901-4D73-92B5-BF02BE6A233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4A6E8E-9193-41A8-AD94-AB74C62B481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95D815F-E890-468B-9BC5-4AE14013F12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9CF51C-AB8E-45CF-A90F-F921C952F1B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E353F7-1E55-4F78-A754-E5723772B61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2D9B2C-D1DE-4B0F-A19E-0666DA0FFCA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CCBBB4-D92F-46D5-B57A-DB794B2B561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601F8A3-D7B1-4F42-8A9A-05A1410AC8C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60CBBBD-51E5-46EF-A19B-13DA2AA79D9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02B159-59BC-47BE-A82D-FB20F2413BD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631FBB-5100-4D16-AAF1-B924E5DBD3A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A8989B-2453-413B-A245-80C4CD31CB6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69F54A-9C5D-4913-9DB9-AEBD5A0D14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8C491A2-CFA3-4AE8-931A-2EDD599766C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3A5AE3F-2CEC-4B84-B795-1E177BFA390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8DD72CB-CAAB-4C68-8F42-16C98295FE3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13EA94-95AE-4BEC-827E-905B939B1EB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1AA6BC4-6A3F-4657-BD23-D7BF48036F3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80A0C45-B698-4C45-8CDC-BB1E6DC0148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6B9A907-E177-4BC1-B287-AC6B1A1F792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604C2E-ED5C-45DC-ACFD-B56A50CA6F6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922B97-4E4F-4F54-BC50-CBE7B3589C2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297D50-DD74-422B-A4D1-409F7A25ED0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193376D-9EC0-463F-805E-FC09EF96BFC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28F0B84-9D78-4E01-BC9A-4B0E051D47B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5928A9-0B20-4C02-9388-FCA789CCC44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833953-F7A6-4C5D-B98E-AE91FFA3EC2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A297791-9C53-4D9E-A924-7BA8BE7F29A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291EE3-1B1F-4FD9-A427-920319946F2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ADCC25C-A362-4F35-8B12-79DD322F119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F171919-13E1-4379-8E3C-DA89A748E51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35BEB82-057D-45C0-976B-1478FAD5C05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9DB806-554D-497C-B3BA-AE92157EDD1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834DDB-D610-4648-96C9-A3F678D671D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E66899-3C18-47EB-BFF0-FBAB6C86C7B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DA03233-B2B7-47E5-A198-6E7868A9FF9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815495-D3BD-4E4F-8DBD-F6240574682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1F35C9A-264E-465D-ABA1-5098D2A8747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DD4384-A918-429C-B8BE-C862B265C10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4238D66-1CEC-4CAD-98A7-DD274DD05EC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490A294-F04A-4C24-BE8A-268CB77D9E5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2E51605-CFD4-4325-B3F0-FF5CA5F312A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5CF4D3-B4B6-46F0-804F-DF32298031A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5CDCB6-2D68-4B5C-B22C-1415E7ABDA2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210D2F-B93D-40A3-8474-F0E423A7A76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B38DBB-2AA4-428C-A254-41B513E7906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C21ED15-012D-4552-94FA-D63178942F1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EB9BEEA-65E3-4FC3-9191-895ABD8286EE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FBD0A50-922A-48C0-955D-E526BA6A0F3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ECE760A-01ED-4CC4-88B6-7D48C8A97E7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60A3232-995C-4414-A07C-6DC7F803791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953500D-6C41-4593-87A4-F30280D93BE5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704C80E-EB7B-4F9C-8D96-520FB4268E9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83A83D3-CD7A-495F-9874-0AD99F092F6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61EC73B-23A5-48FE-8992-C988597CFD2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AFCAD54-DC5A-42CB-A2BE-5A75DA8D025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E8005B7-DAF2-4536-9055-57FF488361F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F524FAD-2FE3-4678-8AB7-96C7F98CA29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4AFD89C-10F3-449A-BE9C-D380E833E67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98B360D-8085-4768-A9E6-177D937B86A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24E0460-E930-439A-ACDF-FF1F1C780F6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1D6E8C4-F02B-4C7E-B2DE-C24FA64EF2E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AF6699-0DE8-4852-A2EE-5FA0DC9936E5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3D4E9F7-FAC1-4C0F-827B-D479270BC2C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7B72B5E-F59F-4F2F-AF02-7A7E7DEC413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6301C9F-E270-4F1C-ABC5-2B04E99D85A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878DA0F-2B81-47B4-975C-796921FE5945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2FD3917-413C-48F4-BEDE-513329BF0ECA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92D90CB-CE35-4D8B-9102-7523EEB1576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4062B96-656F-44DA-9C09-999AC26B437B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05B5D9D-310E-4F60-8012-E2F8ACD5BB26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CE27DA3-4D28-41A9-AE05-FFA07D4F0EF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F1A6A39-4F12-4FB1-8E8C-96117338E0E1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7FA760-2AB6-4C48-8E66-EEB3864AFCF4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41A27BC-1BB7-4A65-BF08-04D563DD2B6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D3475BC-205E-48AF-9E06-56E8D8CD72C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18CFE89-1ED2-45C8-8851-CE497668A21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8FDE6BE-25DE-4FE6-BD88-32BC78D02F73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E2C2821-4F6C-49FA-BA2F-0D0153B62E7C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189EFB3-A544-48D5-B923-755D8634592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2D0AF1-B518-43F6-A367-A50C4FE8151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5DEE3E26-C0E8-46A6-9F70-4AB0372B132E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07DF643-949D-4648-AAD6-414FDD595202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B9D0FF-DA6D-492B-86BD-4435F6C5D7B4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B56D979-981D-4357-BD8E-37C448328B8C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D182F71-247F-45E0-90B2-33D4A693DAF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CE37987-40F9-49E6-98DD-FF727275026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5CA6A55-8558-4580-9FB0-90D13B55F95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381817-EFD9-4B79-81C1-3D4A8789E39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D034624-E722-4680-A544-AE18A3DBC7F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6A072F8-2812-4345-B8D9-A771780E91C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9BB1EAE-C46A-4EC8-80F8-7E8B6B8EB45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CA776CF-DFB1-4914-A4A7-7610606D581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378E4BA-BBED-42EB-9EC3-D8271125FA4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EA88EC3-BDAE-4B48-969E-9847893420B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DA4D2F-ED41-425C-A80C-762A6E666B54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CE388BD-D5FC-4540-A0B2-7299DA5FB21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C54C99B-A0F2-440E-A0E8-5CF1B9585A5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C441DA5-0438-4413-8FE0-788173BBFA3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65841DA-1217-4CEF-89ED-C745DDDAD3D0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A076F02-95EB-4D01-87BB-E12163DB496F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2BECB28-517D-4E4E-9B2C-64DA9985D9B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9E1326-FC71-4DD4-9E9F-5B68D6DA6F3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FAB1862-321D-43E1-B2D2-BE430DE475C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68530A-0A66-4C3B-8049-2A80F5D8158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5C087A-194E-4DA2-8ED6-680C8DDBE1A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9F00CD-329C-458B-9D1E-1F8EBAE9D4B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CA8BD30-98E7-4419-9009-32C9D043053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4175BAB-2BE3-4F6F-9BB3-397A8E10B3B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B311538-4ED9-4BEF-89D8-37A0CF2EE11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F61C56-96F8-4C91-B750-B932AE420EF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64FC5A2-239C-4154-8746-D8BEDDA35AE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E53EB10-995D-4E75-92E6-5ADAE693E17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4682599-B2DD-4DC8-839F-E499D2998F8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767CA9C-75AF-4DBD-8970-FBE4669A7DC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C29E8B-DF1C-4DEE-A25D-0F2DD6A3F11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EE5DA49-A6EB-465B-AFEE-33B80DC39AB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722C54-6CA5-43CA-B954-454C0FEC3A3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413DBE-247B-447E-8EFE-559DEA63B7B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F63FEB7-6DE1-46F1-A31F-185CFDC7E5C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3A3F4BE-925D-440C-A897-DED2F4CD9BB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F1373A-88EF-4B8A-952A-80FAE4195FE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F0187C-F6E7-4CC1-88B5-FD18A4C5ABE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B5B7515-A2E7-4ADA-8826-582EF1516A8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E4305BB-F754-400F-9D08-BCCD41D7E2E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E34FBC-0EC3-488E-BB1A-6E330D34AEA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86F0734-145A-4BF6-BD6B-2AC94D97879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436012-7ACE-4705-BCCD-AE11B7EE579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7D717-F03A-4D09-9EAE-BD688B38281B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8172B9-953B-405A-B9CD-89961170E34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4D555D6-F758-46B6-BCC8-6A62CDC882F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8935AAC-68B5-460A-AA94-9CDAE00E2E64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C3EA8B9-AED6-42F9-83D1-A8161593B367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545BC81-C5FE-4EE2-BB3E-841FD6A4F7CA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AA3FDF3-B9FC-43E3-94D4-4D3F418EF572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1A2B704-0B3A-46D8-9F54-225225911B4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74F4D81-76E9-4943-85DF-5F8971E4547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0B4072-AE13-4E69-A7CE-E78D3F51816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6DDD0A-0A68-4535-8500-24FEEE1648E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FDE846-A754-434A-9431-9A7CCA3FA3E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985D02B-6CD4-4B28-9454-8E6771E01F73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88A703-04EC-46FF-BD34-742274368E4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3380F7-B1CC-4321-829D-41F86AF057E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4F3799-B3E2-4AE8-B647-C8D97A02E5C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96ADF5-59D6-4C62-B578-74E3BFF17E8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0E1BD72-BF40-49BD-A728-E1C60B84EF4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6A2F6FB-2D53-4207-9938-F47EEDDE94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7A60994-609B-4170-B113-1EFF6DD3518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388800-419D-4E22-BE94-22452FA204A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5D9B194-3E64-4269-AAA9-FFE72552731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839EC-AC1E-4605-97E8-F0C79F54B26C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C4AED4F-E77D-4094-A206-8B20A1B56A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F8738C-FE1E-47A0-B47F-3BEF9626167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62F5C6-A3A1-48F3-AC41-E5141339417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95DDE38-8E6B-42D0-A167-7B980216B49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6E1831C-568B-469F-9D07-0BE00E49609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FA45E3-8D53-494F-9C12-C843DE109E9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FBD4F0-BFB9-464B-897D-A07A5C70B2D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6169FC-A932-423B-96CE-89A37E3E894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8EB8DB5-2625-43D9-ACAD-F8ECE69148A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7A0D110-22C5-44B1-817D-83D912BEAC0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A8FF8-E795-44DF-A26D-6E37CA06F7DD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F10EBBD-5AEF-457F-97CF-834D3576041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931449-3255-4E61-900B-06EDA227DA48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07DE34-D088-4151-A1CF-4A982294771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73DCDB-AA9F-4F04-95F3-8BDD5D2C394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E1DBCA-FD06-41F2-ABD0-0F3F65B0DAD3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1DD39B5-DEA3-49B3-902B-818F8537A39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2B08D53-32F4-4A48-B40A-C361FA2C4D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A703A0-CDC4-4FE3-961B-A42CF2DC7340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2BEF6C2-95B3-464D-A549-4A8221A434AD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8FD846-9F11-40B9-9B3E-FD52432E87D0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000AF7-6F51-40B7-825D-CE2FD2D8502B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F5B36AF-4FE6-4838-963A-0CE7C8D11676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81FAF10-80EB-4DEF-8679-3E582FC6E0D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E0250F-4E06-4844-80A3-B0312FE5EAA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7D5FC8-7878-4A09-B838-ED4BBC0A09E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E101330-EB1A-4774-94EB-C2FD93C07E5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8FD1F52-2297-43EE-A4AA-1ED6B9B7B324}" type="datetime1">
              <a:rPr lang="fi-FI" smtClean="0"/>
              <a:t>16.10.2018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C80E7-40A6-4479-BCEF-D3FF1821FAE7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A61574C-B6AD-4D36-88AF-CC3B8F78B8B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51DEFE7-B57F-4814-940E-D89D6044D52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8E60D1D-B61C-4373-AF4A-632E5D8DB1B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5C19A4-3D21-4ABF-8C78-E16C7DCCCB2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7D5EBF0-B68E-49B8-84BA-B7517E3B464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F5E9A1A-9C8C-4BF2-A410-2157FCA1819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EEFC072-130D-498E-814B-DDA3327689B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9EA1405-E4E2-4ACD-A8CB-09E9B9C45CD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1A88E1D-C761-49BC-B4B2-4A7F6698093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15BB748-E427-4D7B-BD7C-F18985968CE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9759779-4F4A-4715-B946-20DAF97BCC5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E39A1D7-FA7B-48A2-AEA8-BCBE95E3BDC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C9ECEAA-C228-4D82-B16D-8EB1DB2EDE5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514767D-8CF7-4D53-92BE-1023E8DC0394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AEA4C-A124-4F6D-A862-3E846B54CC5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1A58FA9-F4A6-459B-AB40-EF16DD34F9CE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975BA74-10EA-4E6E-A84B-53CD25A2B3E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7F3C5B9-B2BC-4991-A188-D0F4FE3265C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89F1552-AA4C-4A09-8129-3B6955F4D4CD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D1B4EB9-77F2-4185-B1F5-5164C842543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C7ABA63-8FA4-488D-960E-032C179BA50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E2D646F-EE51-480C-B122-5D3E958A8435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1262056-9D64-4F32-AEAF-90622AF3AC61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EADCBA8-278E-4156-9652-E3A6FF8B0CA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9E17CB5-3106-48B0-8E43-B1986E384F5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2BD6D1-B94D-47A5-8201-938F6F2DEE0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40FCD68-9B7B-4B2D-9E00-CA25D8223DAA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ACBC518-F9EC-404F-B618-DBE6162CAF3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4592C5A-7187-44B5-9967-13F1D08660D8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24B4426-2AC3-473C-84FD-52D736A12D60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1BA6D62-A561-4BD0-B02B-BFC9C75D0F09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9F96121-F3B5-40C7-8C95-F6EA8B9F060B}" type="datetime1">
              <a:rPr lang="fi-FI" smtClean="0"/>
              <a:t>16.10.2018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9D7CDDE-F4FA-446D-A9AC-40CE7C980E3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B6C1C9A-331F-4DFC-9097-888D7E1BBDBC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A53BDF-CB05-4551-BA28-6B67EA6E8FD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732B104-1B01-41BA-A057-6F32781CAEF6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8223D7-67A2-4A42-92E6-6622491EF7B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6A0D714-78C9-4761-BF80-D6AA0C2C1176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44B8A6B-9F9E-47C7-99BC-F3A90655AC08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1309ECF-5C68-4325-9B64-A1987D6931E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54421A7-8AE8-400E-912C-83E4396A1E4F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60AFF37-2B43-4C6E-A019-C1F1D3DE56DA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AE23B80-F218-4763-B0DC-2F836B964556}" type="datetime1">
              <a:rPr lang="fi-FI" smtClean="0"/>
              <a:t>16.10.2018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281CC26-26D2-4A0A-879E-7A8C1EE27E24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4EB7-B5CF-4B86-8E5D-5002A60A4C9A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A8633EE-6773-43AC-8859-F0F477945F80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1E62F63-F704-404D-B997-2294095FBC52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7D18827-F3B9-4CD7-857A-3446DC29A34D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919A640-A568-4898-908B-25DBEBD9E6C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015CA46-2DE0-49EF-BF72-0D4E1D94CE3F}" type="datetime1">
              <a:rPr lang="fi-FI" smtClean="0"/>
              <a:t>16.10.2018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12E25A-A9E0-4A6C-9668-A8E557F4A68F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86446-230D-4AF6-81CC-C501752FD3EA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7FDF2C-452B-459E-981A-10B9667995B4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E8D88E-E22E-4739-8318-2AA3DD2D508B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F1D2CF-E744-4496-854E-B81B85EAEB22}" type="datetime1">
              <a:rPr lang="fi-FI" smtClean="0"/>
              <a:t>16.10.2018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AFA1-B12C-44A4-81FA-8BB693802924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C7C6A-D1A6-434F-9096-1FC70F5304C3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ADB598-410E-40C9-82A5-0F975F612FB5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80DEF0-EB08-497B-BD4C-EF08310AB97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7B869D-9D5A-4A45-A243-08A4D6E98D39}" type="datetime1">
              <a:rPr lang="fi-FI" smtClean="0"/>
              <a:t>16.10.2018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C26CF-C30C-4310-B79F-7D8F236B469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58E725-BABC-4CA9-8698-BA7C00E67F5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18B63E-677D-4704-BA4E-B98EF8A70B63}" type="datetime1">
              <a:rPr lang="fi-FI" smtClean="0"/>
              <a:t>16.10.2018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20DC40-7A91-4EFC-9ED2-255ECA047239}" type="datetime1">
              <a:rPr lang="fi-FI" smtClean="0"/>
              <a:t>16.10.2018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7554-9CD9-446C-9F85-F4CA74D64DE7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65757-D595-4DE6-9C7D-5ADE187F93EB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C24CCE-C639-4496-8810-7BEE21461999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9036682-F140-4483-9F04-5D295BD25D09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9BC5B-03DC-4BB8-8FA0-3F6ECF2BAF3D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9199D1F-AE3E-4383-A826-1EE7022ED109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7F04AC-0481-4630-B7BD-36D90EA2DA03}" type="datetime1">
              <a:rPr lang="fi-FI" smtClean="0"/>
              <a:t>16.10.2018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5666E8-BBAF-4FF5-A782-3F100821AE50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2D60E-B980-4672-A75F-18E7B1CFC2C6}" type="datetime1">
              <a:rPr lang="fi-FI" smtClean="0"/>
              <a:t>16.10.2018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324FD-131A-49E6-ACC7-5544CF8E2644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2FF977-F761-4D50-860E-96F3EDBBA3B3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138354-B384-41D5-BF48-91A4E0D9A0C8}" type="datetime1">
              <a:rPr lang="fi-FI" smtClean="0"/>
              <a:t>16.10.2018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5FBC83-902E-494F-8A18-AD4596B3B0F2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7BDB92-BC32-4DEF-ADD7-370C0D3AC4A8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100F1-EFA1-46CE-B791-AE72E2D00E29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09ED01-0DEF-4793-8D0B-A9FF995C9E97}" type="datetime1">
              <a:rPr lang="fi-FI" smtClean="0"/>
              <a:t>16.10.2018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4DEF16-5FA4-4804-95F9-97B281F3F4A7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FE8D12-0D6E-4033-A846-DBE8B2C5DCB2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DA5BC6-3628-47A1-A3DA-C8AFF0AA3431}" type="datetime1">
              <a:rPr lang="fi-FI" smtClean="0"/>
              <a:t>16.10.2018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F49E1A-D2DC-4350-9207-E75DB502AE53}" type="datetime1">
              <a:rPr lang="fi-FI" smtClean="0"/>
              <a:t>16.10.2018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3128682"/>
            <a:ext cx="9085262" cy="1237130"/>
          </a:xfrm>
        </p:spPr>
        <p:txBody>
          <a:bodyPr/>
          <a:lstStyle/>
          <a:p>
            <a:r>
              <a:rPr lang="fi-FI" sz="7200" dirty="0"/>
              <a:t>Sika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5" y="4029074"/>
            <a:ext cx="239036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585788"/>
            <a:ext cx="8629650" cy="549592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57262" y="6229320"/>
            <a:ext cx="251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Vieroitettuja porsaita</a:t>
            </a:r>
          </a:p>
        </p:txBody>
      </p:sp>
      <p:sp>
        <p:nvSpPr>
          <p:cNvPr id="5" name="Päivämäärän paikkamerkki 1"/>
          <p:cNvSpPr txBox="1">
            <a:spLocks/>
          </p:cNvSpPr>
          <p:nvPr/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defPPr>
              <a:defRPr lang="fi-FI"/>
            </a:defPPr>
            <a:lvl1pPr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0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02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74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46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98F9E0D6-4CBB-4F22-9D52-1712FD7B86DB}" type="datetime1">
              <a:rPr lang="fi-FI" altLang="fi-FI" smtClean="0">
                <a:solidFill>
                  <a:srgbClr val="000000"/>
                </a:solidFill>
              </a:rPr>
              <a:pPr eaLnBrk="1" hangingPunct="1"/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23" y="414338"/>
            <a:ext cx="5064919" cy="675322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215064" y="2557463"/>
            <a:ext cx="39433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Sioilla on karsinoissa ”virikkeitä”, joita ovat mm. sanomalehdet, oljet, ketjut</a:t>
            </a:r>
          </a:p>
        </p:txBody>
      </p:sp>
    </p:spTree>
    <p:extLst>
      <p:ext uri="{BB962C8B-B14F-4D97-AF65-F5344CB8AC3E}">
        <p14:creationId xmlns:p14="http://schemas.microsoft.com/office/powerpoint/2010/main" val="16964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24" y="571500"/>
            <a:ext cx="4986338" cy="664845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115050" y="2500313"/>
            <a:ext cx="37663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Sikoja karsinoissaan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Kaikki siat eivät ole vaaleanpunaisia vaan niillä saattaa olla myös erilaisia pisteitä ja väriläiskiä</a:t>
            </a:r>
          </a:p>
        </p:txBody>
      </p:sp>
    </p:spTree>
    <p:extLst>
      <p:ext uri="{BB962C8B-B14F-4D97-AF65-F5344CB8AC3E}">
        <p14:creationId xmlns:p14="http://schemas.microsoft.com/office/powerpoint/2010/main" val="303223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Lihaa eri muodoissa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Lihaa myydään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Paloina, marinoituna, savustettuna, ilmakuivattuna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Jauhelihana, makkaroina, leikkeleinä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Valmisruuissa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Missä muussa?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Lisäksi muita ruhonosia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Maksa, sydän, sorkka, korva jne.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01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Tuotteita siasta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" y="1285875"/>
            <a:ext cx="3069436" cy="204129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57187" y="3341458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Pekoni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760" y="1331162"/>
            <a:ext cx="2926080" cy="195072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3604760" y="3368246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Jauheliha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631" y="1331162"/>
            <a:ext cx="3067843" cy="194647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973793" y="3341458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Makkara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4" y="4061532"/>
            <a:ext cx="3092449" cy="231933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334174" y="6500783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Erilaiset leikkeleet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91" y="4069859"/>
            <a:ext cx="3615661" cy="2311010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4421127" y="6482317"/>
            <a:ext cx="4219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Sian karvaa käytetään pensseleihin</a:t>
            </a:r>
          </a:p>
        </p:txBody>
      </p:sp>
    </p:spTree>
    <p:extLst>
      <p:ext uri="{BB962C8B-B14F-4D97-AF65-F5344CB8AC3E}">
        <p14:creationId xmlns:p14="http://schemas.microsoft.com/office/powerpoint/2010/main" val="205326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09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Emakoita/porsaita/lihasikoja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8" y="381740"/>
            <a:ext cx="9790545" cy="55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/>
          <p:cNvSpPr txBox="1"/>
          <p:nvPr/>
        </p:nvSpPr>
        <p:spPr>
          <a:xfrm>
            <a:off x="849745" y="6243782"/>
            <a:ext cx="795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Suomalaisia suurempia lihataloja ovat muun muassa Atria, Snellman ja HK </a:t>
            </a:r>
            <a:r>
              <a:rPr lang="fi-FI" dirty="0" err="1"/>
              <a:t>Scan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23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fontScale="85000" lnSpcReduction="2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Emakko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naaraspuolinen täysikasvuinen sika</a:t>
            </a:r>
          </a:p>
          <a:p>
            <a:pPr lvl="0" algn="l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Karju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urospuolinen sika</a:t>
            </a:r>
          </a:p>
          <a:p>
            <a:pPr lvl="0" algn="l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Porsas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sian jälkeläinen</a:t>
            </a:r>
          </a:p>
          <a:p>
            <a:pPr lvl="0" algn="l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Pahnue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samalla kerralla syntyneet porsaat</a:t>
            </a:r>
          </a:p>
          <a:p>
            <a:pPr lvl="0" algn="l" defTabSz="914400" fontAlgn="auto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Porsiminen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sian synnytys</a:t>
            </a:r>
          </a:p>
          <a:p>
            <a:pPr lvl="0" algn="l" defTabSz="914400" fontAlgn="auto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800"/>
            </a:pPr>
            <a:r>
              <a:rPr lang="fi-FI" sz="3200" b="1" kern="0" dirty="0">
                <a:latin typeface="Arial"/>
                <a:cs typeface="Arial"/>
                <a:sym typeface="Arial"/>
              </a:rPr>
              <a:t>Kärsä</a:t>
            </a:r>
            <a:r>
              <a:rPr lang="fi-FI" sz="3200" kern="0" dirty="0">
                <a:latin typeface="Arial"/>
                <a:cs typeface="Arial"/>
                <a:sym typeface="Arial"/>
              </a:rPr>
              <a:t> = nenä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921567" y="1042987"/>
            <a:ext cx="30932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Emakko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69" y="1759814"/>
            <a:ext cx="7195344" cy="4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16859" y="2572870"/>
            <a:ext cx="46420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Asuu sikalassa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Paino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Syntymähetkellä alle 0,5 kg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3 kk ikäisenä n 25-30 kg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400" dirty="0"/>
              <a:t>4,5 kk ikäisenä n 110 kg</a:t>
            </a:r>
          </a:p>
          <a:p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066800" y="1401796"/>
            <a:ext cx="252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Sika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28" y="2572871"/>
            <a:ext cx="5060591" cy="3370354"/>
          </a:xfrm>
          <a:prstGeom prst="rect">
            <a:avLst/>
          </a:prstGeom>
        </p:spPr>
      </p:pic>
      <p:sp>
        <p:nvSpPr>
          <p:cNvPr id="5" name="Päivämäärän paikkamerkki 1"/>
          <p:cNvSpPr txBox="1">
            <a:spLocks/>
          </p:cNvSpPr>
          <p:nvPr/>
        </p:nvSpPr>
        <p:spPr bwMode="auto">
          <a:xfrm>
            <a:off x="706438" y="6970713"/>
            <a:ext cx="2493962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58" tIns="50450" rIns="100958" bIns="50450"/>
          <a:lstStyle>
            <a:defPPr>
              <a:defRPr lang="fi-FI"/>
            </a:defPPr>
            <a:lvl1pPr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500063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0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02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74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4613" indent="-227013" algn="l" defTabSz="5000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98F9E0D6-4CBB-4F22-9D52-1712FD7B86DB}" type="datetime1">
              <a:rPr lang="fi-FI" altLang="fi-FI" smtClean="0">
                <a:solidFill>
                  <a:srgbClr val="000000"/>
                </a:solidFill>
              </a:rPr>
              <a:pPr eaLnBrk="1" hangingPunct="1"/>
              <a:t>16.10.2018</a:t>
            </a:fld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Erilaisia sikaloita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65163" y="2508251"/>
            <a:ext cx="73501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Emakkosikala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Tuottaa porsaita kasvatussikaloihin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Liha- eli kasvatussikala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Porsaiden kasvatus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Yhdistelmäsikala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Omat emakot porsivat ja porsaat kasvatetaan teuraskokoon asti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b="1" dirty="0"/>
              <a:t>Jalostus- ja siitossikala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Jalostuseläinten kasvatus muille sikaloille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13" y="1205294"/>
            <a:ext cx="3910806" cy="26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718344" y="1138237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Ravinto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00062" y="1971675"/>
            <a:ext cx="680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Sika syö enimmäkseen viljaa, mutta on kaikkiruokainen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Kuvassa oleva OHRA on sikojen eniten syömä vilja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91" y="3000376"/>
            <a:ext cx="5291797" cy="33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695159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Ruoansulatus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739422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457200" algn="l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800" dirty="0"/>
              <a:t>Samankaltainen ihmisen kanssa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Yksimahainen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25789" y="3445808"/>
            <a:ext cx="5690020" cy="2569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4823012" y="6203576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Ruokatietoyhdistys</a:t>
            </a:r>
          </a:p>
        </p:txBody>
      </p:sp>
    </p:spTree>
    <p:extLst>
      <p:ext uri="{BB962C8B-B14F-4D97-AF65-F5344CB8AC3E}">
        <p14:creationId xmlns:p14="http://schemas.microsoft.com/office/powerpoint/2010/main" val="252246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Porsiminen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5332412" cy="3336738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500" dirty="0"/>
              <a:t>Tiineys kestää 3 kk 3 vk 3 pv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500" dirty="0"/>
              <a:t>Porsimisikä 10 kk, eli noin 200 kg painoisena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500" dirty="0"/>
              <a:t>Pahnueessa noin 10-14 porsasta</a:t>
            </a:r>
          </a:p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500" dirty="0"/>
              <a:t>Porsaat tarvitsevat lämpöä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500" dirty="0">
                <a:latin typeface="+mj-lt"/>
              </a:rPr>
              <a:t>Lämpölamppu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500" dirty="0">
                <a:latin typeface="+mj-lt"/>
              </a:rPr>
              <a:t>30-33 astetta sopiva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8" y="333583"/>
            <a:ext cx="3907631" cy="5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54956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Lihasika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fi-FI" sz="2000" dirty="0"/>
          </a:p>
          <a:p>
            <a:pPr marL="728663" lvl="1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00" dirty="0">
                <a:solidFill>
                  <a:prstClr val="black"/>
                </a:solidFill>
                <a:ea typeface="+mn-ea"/>
                <a:cs typeface="+mn-cs"/>
              </a:rPr>
              <a:t>Te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81" y="1554956"/>
            <a:ext cx="6701632" cy="446775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871538" y="2786063"/>
            <a:ext cx="248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Osa sioista kasvatetaan lihaksi </a:t>
            </a:r>
          </a:p>
        </p:txBody>
      </p:sp>
    </p:spTree>
    <p:extLst>
      <p:ext uri="{BB962C8B-B14F-4D97-AF65-F5344CB8AC3E}">
        <p14:creationId xmlns:p14="http://schemas.microsoft.com/office/powerpoint/2010/main" val="2953088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300</Words>
  <Application>Microsoft Office PowerPoint</Application>
  <PresentationFormat>Mukautettu</PresentationFormat>
  <Paragraphs>79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91" baseType="lpstr">
      <vt:lpstr>ＭＳ Ｐゴシック</vt:lpstr>
      <vt:lpstr>ＭＳ Ｐゴシック</vt:lpstr>
      <vt:lpstr>Arial</vt:lpstr>
      <vt:lpstr>Calibri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Adobe Acrobat Document</vt:lpstr>
      <vt:lpstr>Sika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Tuotteita siasta</vt:lpstr>
      <vt:lpstr>Maatalous työllistää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351</cp:revision>
  <cp:lastPrinted>2013-02-11T05:27:20Z</cp:lastPrinted>
  <dcterms:created xsi:type="dcterms:W3CDTF">2012-03-21T10:20:29Z</dcterms:created>
  <dcterms:modified xsi:type="dcterms:W3CDTF">2018-10-16T06:51:27Z</dcterms:modified>
</cp:coreProperties>
</file>