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85"/>
  </p:notesMasterIdLst>
  <p:handoutMasterIdLst>
    <p:handoutMasterId r:id="rId86"/>
  </p:handoutMasterIdLst>
  <p:sldIdLst>
    <p:sldId id="556" r:id="rId65"/>
    <p:sldId id="542" r:id="rId66"/>
    <p:sldId id="562" r:id="rId67"/>
    <p:sldId id="543" r:id="rId68"/>
    <p:sldId id="544" r:id="rId69"/>
    <p:sldId id="564" r:id="rId70"/>
    <p:sldId id="545" r:id="rId71"/>
    <p:sldId id="546" r:id="rId72"/>
    <p:sldId id="560" r:id="rId73"/>
    <p:sldId id="550" r:id="rId74"/>
    <p:sldId id="566" r:id="rId75"/>
    <p:sldId id="568" r:id="rId76"/>
    <p:sldId id="552" r:id="rId77"/>
    <p:sldId id="553" r:id="rId78"/>
    <p:sldId id="567" r:id="rId79"/>
    <p:sldId id="549" r:id="rId80"/>
    <p:sldId id="569" r:id="rId81"/>
    <p:sldId id="551" r:id="rId82"/>
    <p:sldId id="565" r:id="rId83"/>
    <p:sldId id="555" r:id="rId84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slide" Target="slides/slide20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16.10.2018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16.10.2018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3100-C38B-47D9-BFFA-C76CE027F52F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2E13BCD-3977-42A2-91C1-29DF45F8EFDC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1D147F-27E9-4B0F-8EAA-15603EDE111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03C6-3EF9-4281-8D3D-8871351FF966}" type="datetime1">
              <a:rPr lang="fi-FI" smtClean="0"/>
              <a:t>16.10.2018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FB2A47-FFB2-4DC5-88D7-5D278421A7C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08F6A7-CBC1-4E32-99F6-9FB334996B9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4676E5-6137-4283-AD4E-9786D2FBEC4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1722A4-77D6-4330-92C1-84D09718DF8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01CE5-C9A8-4334-846F-E0DD1C4B74F8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F92560-9DEE-4188-99BD-A89240EBA82D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F5D615-9E25-450E-B4E6-E74B4922A3B8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6F1C46-1293-4CF7-BB07-9D955AED507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7F3381-5B5C-453E-8115-6CBE1E6BC01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CD0351-21A6-4DA0-B184-C6802EE5B5D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2E04-D898-42CF-BB83-26398321A273}" type="datetime1">
              <a:rPr lang="fi-FI" smtClean="0"/>
              <a:t>16.10.2018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DC08A7-15E2-4AD2-817E-7CC7262BBBCE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7EA793-0154-4963-8AEB-3C18D6FBE96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4C11033-2ABA-4237-B428-71284BE855F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B64E6F6-C70F-41D7-B47F-5BBB5A24305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FF97E88-FD2D-43D7-9043-82804FD65DD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C931EDA-298E-437B-8F10-2F7ACB9AA99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1BD89CA-CA39-4369-8645-7265E7C0CDF0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B7DDF39-13CC-4F5F-9E41-0AE86A745604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875F9D3-44DF-46FF-9467-D27E0D032C1A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419194E-4BF3-4971-AE1E-032FCBD75EE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2B26-2315-4616-8153-BC3689B1E8E9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5F3E305-1643-40E1-BDE2-BF497F51D42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31E1366-8089-4365-B2B4-85BC65756B4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BB5BE8D-91E5-453B-A647-DA9713952D2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848F51F-2FA9-4F01-B146-A54870B00F8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B99471E-8307-480A-A3C5-48DD326B12AE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F559611-B031-4D42-88E7-D786FA45C28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AEA2E45-AC02-45C7-8D3B-B68E9E0F1C4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FC3092D-6E05-4EC9-B28B-301D6B65E73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7CC59DA-C688-44C3-8F37-F6D5BBBB315D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43AA84D-5F59-4E74-BF11-4FCCDFA2F536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E8D8-3C1B-45A9-BDB9-45D8B2AC4479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1712305-E1F5-49DB-A266-72FEB04F18D3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95FF9E0-3617-4115-B61D-05271D143B7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3D36856-C91B-4E27-9694-3916E8B415F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7631E41-88EC-4755-B073-9CF81CCA34E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17DB677-16FB-4CEC-A5D1-69259917075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E1710C0-16E9-43E0-AA16-CD9AAB610D92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F2443D-5B5E-41ED-8A89-E221D67A4DAB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DE6AF2E-ECED-49B4-8F0A-059536B32261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DC3DBB1-F3BE-478E-84C1-01DD919E4867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797DA9F-AF82-4548-B116-9BB0FD587E97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2973-921D-4C28-8999-2DB98223BF38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9762330-5738-44C6-B95E-3DC6DD5C1F23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03EA929-09F6-467F-8350-0B6713296E7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FB6644E-AA85-4137-9DFB-10CAACC1E416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8DF98B-5B23-4C01-8E73-E99004F1FB17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BE29AA9-EE98-47EC-9189-2AB2FA9FB1F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DC46F09-CC19-4C6F-9341-1899C582FED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5BA4-65B9-461E-876C-75518EF913BD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F762-AF49-47F1-88C0-912355662D88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39BF-DA0D-4B4B-B0BD-A4E2DC9E3BA7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BD26-8594-484B-9854-0684965060F8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A22D-A86C-4AA5-8989-2A99A2D99E27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1706-6C64-47B3-A74C-485B45815165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87A5CA8-DA0E-4536-9880-342F14D77CFA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FFA4EDE-48A7-4396-B0F5-C64BA8675F72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9F51AF0-9F35-45E4-99DC-3E9C8EEDE027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8A75C6B-616F-4E97-9E76-314E09541748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05516AF-133B-483E-924F-057E26ED4234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B5E3C25-3E8A-4024-90C6-26E1EC57DD70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B0A3C37-69AC-4EEC-AB55-C90E2629C164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9676C94-BDB4-4CE6-A1AE-A21289F9287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2735236-E5D2-4A43-9D84-033A2664C484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D5D5-2330-4D92-84D8-F8CB7E9CCCEC}" type="datetime1">
              <a:rPr lang="fi-FI" smtClean="0"/>
              <a:t>16.10.2018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405A2B7-529D-47F1-83EC-34A66BE69DF0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E66E35A-E81D-46AD-9669-6C8AB4F7471A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88AD5A-9031-493D-A502-06F29CC80F4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CCF940-660F-46C6-A913-64102FE0319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6A97563-1CAC-48AA-9278-30D54809CE46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52A1FE2-8054-4B68-8C92-FB945282FBF7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DE716B7-9389-4DA3-A010-4111E357F6DC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279CCEE-2D94-4667-A12A-E75280994CC4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A79D7C-CE5C-4B8E-9966-AB9CA0B2D131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5CC28AE-9ACF-4313-8DA2-724CBFBAA9ED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969A-6019-4B0B-A96D-76DD99EB08F4}" type="datetime1">
              <a:rPr lang="fi-FI" smtClean="0"/>
              <a:t>16.10.2018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D816FF-143A-4C54-A2EE-6FD5AA2A815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193B67-3B3B-4A76-AE3B-EBE315B68700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6C73D34-E4F0-44A0-A00A-593EA6C1BBFC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229A36CF-D9BE-43F8-B86C-596A9AFCA20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5DB7AFE-FE35-4942-8019-23733A96F52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B1121D89-649A-4558-81ED-F05B6FAC214C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BB678E5F-2DA9-4064-852A-8BB6038E840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8C293061-F7B1-4735-97EF-351ED7A4B73D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04F8F783-4588-4236-98FE-7906C36A4339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C7F8E180-2A5F-4255-9AFD-2A99725BE81D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6A40-871A-4831-8899-BF0F8C3E724E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6D7BCEF0-C283-4F90-A3D7-EF23DF37095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A089F177-4EBE-49BB-B1B2-0E9BB4B6813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3F2C1185-1E8A-48E8-8FC4-078453E95CBC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F7697692-6D8A-4A5A-9074-019287EFE49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7D363ED-1E43-4DAB-8B69-73399E8CE51D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4307F47-DCB8-45DF-BB3B-4E454180209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7F0A44F-98CE-44B2-8DC8-3495700D9B9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50459AB-B2C0-46AE-B22C-F1326A9D484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5705B65-B559-443B-84DC-5BBD8B4F5BD9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73D60D7-1603-4C3B-9EB1-F764C7FA22E4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1BB3-7E69-47F2-8CCE-61ED6D4CFDC8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B81ED3F-CE68-494D-B4FB-2468A1406D12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5FC94A9-88E6-4AA2-8904-7F7AEFE9837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8CC871B-5033-4B95-817D-D39A5FD310C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DDEF6F9-1027-4FD5-84A7-F7258035436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C0F4E67-1424-47DE-9AC2-B4918B753BB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11F022C-D29A-42C3-B45F-A61FDFFDEB6F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FE1164-81C7-4C2F-9113-EF7FA329A70A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D77A07-74D2-43D2-B298-D207D807E4F2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ED2E8A4-16C6-42B6-AB7A-720AB96CA73C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8FC5098-943B-4EC4-8571-6B234BBFE59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EE74-166F-4225-8BFC-2294DEB5FD28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66D3876-6FDA-4711-AD7F-3216F1D4E67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6C54FBF-8430-4419-A151-9A48D9FD243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9180F9F-B5BD-40A5-9484-BF08504FDDCE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ACE2F00-AE68-4180-A5A0-DA740DE2D20F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290DC37-6B4C-4A1D-9F35-D10A03A69BC7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C8A3D48-DF6A-4DBA-8DCE-E92BBE17CEA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E6558F3-A826-4765-8C07-F95E32E85D7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E5173BA-69E9-4BF3-8C17-BB096FC33CA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3DD48A9-1B33-4D94-AC97-87B159469FA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95A0C4C-319D-4266-9A81-9D4F16B327ED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33DD-C59F-4FED-AB99-308FBBADDB9F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4178AC5-3BE5-46E0-9023-71C8EA8F72F6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3A0A54-C875-4C97-BE74-5BED535E10A3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397A55-EEAA-4431-B353-0FDCFEA345BF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A66F9D-3D52-43DC-85AE-22DB98B8E6E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7F791-406A-4338-B1EF-0E96BDA0BCC6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EEC4C-21D0-49C4-9FF6-D6B9A90C133C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C9C93F-5AFC-40A5-891C-24D925579A2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68AB56CC-E005-47B0-BE71-662A688B9A67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17B52A0-F65E-48CB-832D-90007F7D1CE9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7DE209-FF2A-4C56-A742-05F11762C75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D0E5EE-B836-4194-B945-186272130FA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94A6F71B-AE17-4A75-A67C-65263900C3AF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FA0CF2D7-3F77-496E-8223-B72504EF52E1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63C54461-98A6-46A8-98F8-D91A83E179B6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16705E8-F036-4BD5-8D7C-4D63BC58D9B8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1DBDACF-1E81-4BB5-9ECC-362CC4BA19E9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0392824-B079-48A0-BAC6-6B8BC7A898D3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131EC2-8D4F-4786-82C3-97AB721443B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D73B8-1D68-4683-8776-90CF928A9EC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A077781-8BB3-4168-8D88-669C07FA7F9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2F9EC3-D1C2-4CBD-A204-AF8B43B00AD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1C3262-36AA-44C4-8766-72F621EE9C4E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F43DC68-0AC8-4ED1-AF43-018762974E7D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7AD4BE-463A-4543-B44B-B373404CEF4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AF3F0BF-E83A-4A82-806F-FA3537ED813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0B96330-BA35-4A9F-98BF-28AAA4000322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8B91598-9F21-4CBD-A26A-62F2E1EAB32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198D90-7E80-41A0-BF07-A1BC9594F64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0B4968-6194-4836-8BD8-E4CDF317BCB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1B86046-1748-4419-B2E9-31B478BE8D5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ADCCF6-4BE7-4E3B-9197-D6379993B00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D321FBD-A02C-428C-9C0A-41826A4C0D7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AD393E-AC8C-4E82-A24A-F92CC10BA92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A8F5DA9-B603-49E6-8553-93B5B630506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FD24CE-484E-4C2C-9468-EB39350CC6C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9BE46FD-2CCF-405F-A3A8-9BF49B1D1E4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044DDCD-7F83-4393-BFC2-57E0EBA89C49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218C65B-E147-4804-84ED-2DF99EF3DAB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1067634-0953-4CB4-B16F-5557ACC94CD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2FF8FFA-C12C-42EE-B3D0-66D62DE88F7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7DA0963-9751-4585-986A-65FC7680061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D82A10A-06A7-4085-B538-17C837DEADA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449ECE7-8B48-4DD3-802D-533A402D04A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F3787C-9044-477C-AC3A-5594C16C679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6FFF31C-FD26-4A58-AACE-58C242A3728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5A0A58-08F1-432F-9794-9E33D47CAEA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39819D2-A060-4095-8BEB-12C3FB9642A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EE5B8E5-744C-46E0-A367-366BD6D507DD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1677FDF-8F7B-4DBC-90F4-639E3ABABC4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3E54600-062C-499B-A573-27031BB21FA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ACBCD31-B763-43AC-8168-079B37379E2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7A1D21C-F8D5-40D8-9F7B-5C56A9452E6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F9A21DF-03E3-4B7A-8AB9-44B5AE4AD16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D4BD91E-F5BD-4DA2-8C9A-520B5116534D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F4F1B75-2E47-475D-B3CC-6EDD0023496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C5B4C92-8F5F-490E-98EE-FFCE4FF1305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4DABEA8-BF6B-4293-AA40-FBA0EE02472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24E7BDE-ECFE-406B-9B2A-5812D8F2FC6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453D441-530B-41DB-93C0-44DDA18A812C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CDFE27B-5051-4EE7-AB1D-7350730D61D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C1B5A41-032C-4C52-826C-5F7427A61E8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DD3CA3B-8515-4C2B-96ED-843BF645A55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D9295D0-ED4C-4409-A241-0BBBF7F5845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F2AB71A-AA6F-4E49-90FD-EB337A310A2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8917D62-BC9D-4C70-AFA6-DCF5D9572C6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BF23CF-F033-4C67-A650-86F5A8CC479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862445-E3E6-4B55-B515-7F2B12A0D7A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602A0E-F49E-4DD5-882C-5D1825F7CF7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5534D46-5FC7-4E08-B5A6-51747F78629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9BE7DE1-11B9-4E81-90F6-6E18003EF67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98E363E-B040-4AF6-B196-4FCA0318931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5056E5C-6A2B-490A-9D3A-7C62FF7913E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BC3BF57-1BB1-4A84-A72E-A6794E74F6C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7202C79-3046-43DD-B2A8-98E455572F0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47D4493-EA73-41A0-A65E-FCD9AB2B270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C3F36E4-4410-416B-A671-D2BE13F33E7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B5D9FA4-B762-4471-BF8B-DE864C96988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81FA8E7-9B63-4C76-A565-E93222965AE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0BEB0E4-1DE1-42EA-9ECD-4B11F94814C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AD12C1B-970F-400B-95AD-D9078CF876E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589286F-B36B-4114-8D7D-200DA09BE3C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DB1435C-47B1-4E65-B414-41B1D8C5DD1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FBE3C4D-5723-4F76-A0DA-50A30EB4FC5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9C03A39-F19B-48AF-9B76-1724928267E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522687E-9D11-4DF9-B8FD-55C42B784A6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1F28EF3-1F32-4425-8C4E-0585F119F7B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A28DC0C-E808-4DA6-8562-C0A5D9EC892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890A73D-C3F1-4558-89F7-B13FEB46CFC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B439159-D087-4A17-AD93-2D0B5AFF34A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0C89195-8BEF-47E4-9164-227CFF93407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8F98777-66D4-4702-B04C-1DDE8936BC8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59CFDF7-72FD-412A-9202-9B9B532D217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C967041-AE9E-4618-944A-01F8C3F5623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2D455A9-A15D-450A-AE34-4EBF7F28AD9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C3A99F5-3EC3-421B-8ACD-FBFEC7E7995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508A96A-AC35-4C35-A736-21A90FA0ABF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EB2B3E0-39F8-4C6C-A65B-025C7A82A60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C7FE8CE-8E24-47C4-9FE8-1DAE839F9AC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61E6080-194F-4724-B0DF-3C940C3C34C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753A9D7-3DB3-4ABE-A1A9-49E2E64CC4D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7D82848-42B8-4592-94B7-C823FB676BD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799ED87-0863-4AAA-980F-413BB0F2259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3582960-3D6D-49EB-9926-575010A09BD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CA4BBE-9406-424F-AF61-F686D714081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311C9C5-E939-4C72-B5BC-321BA697EAB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83779A-190D-408A-B394-A037B080C7F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B57219-EC71-4499-BEE0-98F2843DFA4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42412CA-707F-4E37-9B5E-B3D34E13842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D5A0A48-80C0-48E3-AF64-FE415D762FFD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735FD59-B5DC-4928-915C-E8214A91145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00A9270-5B8E-4D88-8F63-D8DFFDDCFED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961CC73-2603-46E1-AB48-DD5943E84B5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7CE7358-63BB-439B-BE44-E4DA64994841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0467323-0854-43E5-8E73-9ED4F72D624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D077A17-226C-4F33-86E0-EA43B5F1B38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3C5264E-B528-404B-8461-F19BE42B07C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62E5FAB-2BED-4AF2-AE60-2F6FCC84A06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AA5D176-0E15-40F6-8E5C-B121DCC2C97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BE3489F-0979-409F-8C60-D1B774158BD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039C65C-ED68-4B43-A9E2-AD38F22423A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AF5C7E0-7F27-439E-A692-1530BA94B23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828E6D3-DC03-46DA-ABF4-B116390A0DD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AAF2429-B7C8-42E9-A2AB-5C3E7813A5E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B1AA0E-CB45-48D3-B668-0190FE7A9A7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EED6CF6-B2A9-4651-99E3-65D2C5AE9A5D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481F924-1002-45D6-9155-45DD6E4024D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FB17734-F313-40B7-9AC3-6D26FC6FAA4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0C7F55E-4CDF-4641-ACF6-20DA4E29B24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1405B96-E891-4451-80D5-1D358DC21C8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F77B785-662D-4C65-BF00-94464FEDF57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F957B11-BB41-4183-8227-481DA5CC78E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BF44A29-BBF8-41F5-9F76-E6C7AAFF864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E777C09-39A4-4594-9E61-B31C08FDF68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01D4812-9546-4DD6-946B-6AAD3E37826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3B96F4-88E3-402C-A29A-FC4D27B8E7E7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50400FC-AC53-453E-8436-E872503D946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CC1F8DF-4810-426B-936B-7274AAE790CD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BBE0AC8-C04A-4BB3-944F-2CC2F062E4D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053134F-3487-4C00-B28F-CA9605AC23FD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AA864DE-01FE-4054-A496-F6B1876D0ED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5C11733-52A6-44C9-A9F3-FC34450FE1D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D6CE54-6620-4BE6-B7E6-DE004A9AD71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CBCEA785-9FD3-4B4F-B15A-B1024EA57C3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75974FE-2B13-4B32-B56E-38CD7FD2CD08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0278C9-15E5-4DC6-B808-33A80B55C02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88F7652-9AB5-44A8-93A3-DFA8FFCD183E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9F64058-B64C-44A4-A741-9A976203F26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A28FEFE-FC1E-4230-A697-704AFE9FFE0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5DDEBAA-6B37-419E-BC04-D0F45D30011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0032558-2344-4821-B7B0-2896CB43D1E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4067D59-F8C0-41D0-85CF-CE3F73634CA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D94B049-999D-4685-8C10-55D490DA382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D71D75D-A454-4203-A92F-B18B3BADB25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0D62925-6EDE-4661-92EC-2AB4B59B92B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23FAEBA-0EF9-4BC0-A5B8-7DC6DB4E03F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A745F82-FE31-4662-9E8C-7202BF558D7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306DF4-F231-456E-9EF7-F7D763DCFA3B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6CBB485-8175-45B6-AF57-140A5695FB9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8686474-3CCD-48FF-8002-8E184952A61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85C896E-F9F7-4E4A-AEFE-678B4CE85B1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604D8C9-DCDF-4FD7-B51A-CE85E8EC91B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C75DE90-1F35-4B3B-82F6-5A1660334C1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5DD522A-245D-4D48-A777-D24A6699754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401E96-81DD-4731-B72D-E25BBBC590D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E6F7F99-C144-4A69-B8B4-D3B36EAECF3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4CE79FA-EAA2-4B3A-BA7D-5C51BD8AC73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4F65C31-EA68-4072-9CCA-92F225676D3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155136-5F90-4CCD-9BB7-6DA613A6DB8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905178-858D-42DD-89B4-4C4BC72E0A3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9061B2F-F1E6-4897-BEB3-C71E04F2C76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802228-D270-49AE-9F5A-6CF853A8E93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21742A4-F452-48A5-86C5-74C9CF39B77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4F6F44F-5BEE-493E-BA71-3C5FEDCC3DC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1FCB31-E13C-47E0-B753-49AF5546FF0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F4CB678-66ED-4ABC-8011-03DDD4CF927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1D7505F-5F76-4265-9E2D-FF680075886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F3B7E3D-1B4F-4E35-8AA7-94D08187E42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46C4D7B-DC35-4597-A663-CF57A11A392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0A6021-2269-48B7-B2FD-32D47C4AA81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28D56E6-C1D9-42E9-8E12-974869B393F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329B05A-8398-41BF-8D54-B223093E6BE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975BDD3-0CE1-4257-8C17-7D696BE5B0A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85C4061-A0A9-48F6-89EF-6361C8DD22E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4CEE098-5FAA-41C5-B499-95B4FE36D84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FAFE602-1364-4D84-A5F5-54A28F4A05C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B981AD9-96F6-4E91-B374-86D5C19BADA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818575F-B62F-4412-B328-E44B35A1B19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16ADF07-C108-48BE-A9D7-93CC74F2624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90B51F1-17EA-4C0F-A212-90AD947D8DE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BC433D-06DE-48E8-ADCC-859DDCD7DDB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753F8B2-8AD4-47EA-96D8-533D7D1BA31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15C790E-0B5B-419C-A31E-E5F85D578F5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6FBA765-3A88-48BE-B59A-2A39F266222F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30CBFC6-330D-4C22-AA7B-4AAC2ECDDE19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EEBEF32-9272-4A30-B199-E33DBACA9C4B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C791F12-3117-4697-B832-D10C809F504B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D6A484-F2FF-429B-B35E-BEDAC84CD7A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937124E-2AA6-4E23-BA37-1DC749ED5B4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D9ED60-DD17-4E5A-8861-4C6516309F8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9E8657-27E5-4CF9-8FD4-871A2B36C4BE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469DFF-2A7B-4F61-8B67-05EED48685E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2F0CE19-2A6A-4867-9723-8979F47EC403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BEDE67-9B18-454F-B4AB-AD4F59CD0F2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CBCAE7C-F8CF-4692-836D-844F93635F6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35A7C5-5EB0-4E62-871C-DDDF4CC44DF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2A15DBA-52F6-4DDF-BB6D-D4DB3588778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D12DEA9-CC28-4ADD-A0FE-1E191135585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32DE744-A598-4BE2-AE0A-030D9E23870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94F588C-F845-4943-98A4-C745199A819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7150242-38D2-4BD9-B41C-2D88E1BB442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C4EB85-3A48-4085-B298-E34FCCDDE09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7F295C-EE62-453B-820F-A191247AE4C4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833DA36-340A-410C-806A-57277DFC0D3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84BC423-77A7-4864-BF6D-62F4E9EF837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3AD4ABB-B76C-4B37-AD41-7BA376B3E43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A0E2168-5202-4E97-8885-4BF2E4053F8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31A177C-EB8D-4045-AA68-3A37A8B0E20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188F24-F610-4825-8C41-319A2915546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10352BC-7682-46DD-84CE-EA586DBA0E5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9828439-85F3-4E56-9907-DD8E2A866CB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3330315-E373-4F67-8A49-2A620495BD8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5780776-18F7-4B7F-B0FE-B48F8FC73B1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65F3D1-00C5-4953-87B2-64F31C686BB6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FE313AD-5B4E-491C-9CD7-C9EC5275B68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03F8AF2-13C5-4A37-A830-0F4C9B9839C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6FF7FC5-66A5-41DE-8C6C-4385CEAEB1A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82B379D-179A-464B-B631-1DEB9BEB80C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226095A-76A6-4DA0-A845-C50A17116A3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0C5BE7-85DE-46DD-97CC-AC06CDD948A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0534292-CAFD-4966-B77B-DC1FF5096BE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CB2370C-84B6-48B6-A2F9-18FBD435C7AF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372C21E-C971-41FE-B829-F7689D587571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7C58EA-2E3C-4F38-B8E6-2DDD28E8F095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69F1DA-2752-49E1-8AB5-B0FE635D1607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127F7BA-7818-410B-ACCE-F63AF43625C7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5513EFC-6A13-4AB6-8EA0-8414E21DCF7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F19220-E81F-40BE-A1F9-6138453961C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088115-BF07-478C-A32C-621AD23FC88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33FF28-99A2-4076-A599-B01AC3710B0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DD7BFBE-D99F-4043-AF27-50FFB6A060A7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57D8A2-96AB-43E1-870B-261E268C448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5E192DA-BC18-4792-8CD4-68A9D7B06B4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6AA647C-BB9F-4E29-A8BB-CC99ECB53DD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DC0FC35-F0C1-4D71-B3A0-B7F338BDE20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048F7F-AAF5-45F5-B355-9DCB9F06154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EE96727-7A42-4B8B-832E-D80C826F961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4E45929-D5FC-414B-9F98-7E38F13C300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1AFDDA3-1749-4CD7-A9EC-FE6D695827C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8023A31-CBCA-4A90-96A8-1A062D8CDD4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F38B54C-042F-4D8D-BCB7-B1761CB9951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D263BF3-0BE3-4F0E-BAE1-954E64A59E5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DF94473-C869-4271-9A79-ED3536F1EFA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06C3CEF-AAF6-4E44-91E4-686DED21CE4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A441737-9ADE-4828-8FF1-CD7A9163D57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7FF8104-AE59-4892-8920-5A76ED7704D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90C265-72EB-4C1D-9C37-BAC80CF5957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8A67DD2-08FD-44EC-BA2B-61923482990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5F45615-BEAA-495A-85F0-8A31FAEECD9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590CD67-CA6E-4942-937C-E67E92E15B6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EAB59E4-5BCE-42AE-8600-EC4ADDA699D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E2F6AB7-3142-48C2-8DB2-6C7BAABF33F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C4CA26D-16CC-4AA8-9D96-6FE22C0E0E4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BB9E17D-C698-4CF2-96BF-A97C4F3C966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A51F383-E231-4AB4-AB65-22CF1785C16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BC73249-540A-47A3-9DC1-75F302F9E31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11E4EBB-C906-4286-95DA-3EC592C085C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AEC427-93A0-4BA2-8A0C-200E682FA7C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2136B3C-8C96-43EA-BF57-F130639B60B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F1D85A9-0AEB-44BC-A7EB-603B9318CAB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541D6B2-514A-4763-8B07-BA777891EED1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E179023-53E2-4C75-B56C-AF58E31733F0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D9FED6D-F2BB-41C3-8AD9-DBE7178D04FE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56617D4-5FEE-49AA-868E-483E7B226BFD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C32B33D-986A-4838-B498-BD02D980A24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6F671B9-FAA3-4BB3-8A31-D37C1726B86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75A46E-937E-4F63-8B77-1441CE0A765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02DE25A-9E1A-428D-B5D3-38850031FD5D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2037A0-2857-4C56-9A9F-306DF9580B9E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35C1C76-C90E-42BE-AFB6-596C4D0B0D9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61917DB-C24F-4EFD-BF00-E76BCFD2645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C193696-B430-4CD2-A341-0810F1BFDF5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9C5A3C0-26AB-41AA-BDDE-30EDE65AC65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B65B8B5-D202-4440-88B4-9F0393E5C3A9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0ABA4D2-6622-4D27-822B-DFC80E5BC693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5171170-5006-4F9F-B15D-228278513867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42E0-2617-429E-ADB8-26D1A4DDF399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323C284-2A15-453B-97B4-C603A8305F3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F9D8BB4-1773-44D3-8996-80566B20613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29730DA-C91A-45E4-8F55-ADA36FAF151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B6980A6-AD36-4AE2-903E-C4E3C2BDF2BC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1CF9783-3AEC-411C-992F-E50548306851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E981FF-B300-41C3-8731-9D0AEB65F70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E626C9-CF5A-43A7-854C-D475A740743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6398EB-22BA-460B-AF30-3657F927D08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C94080-9C30-40E8-A1E9-119D6B5705D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1E8E2D-3D05-4FF5-A4AA-B74A0A5EE172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82D1-E6D8-4A78-AD0C-097379DCE746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7CA7FF-7834-4834-9A01-94D7E858C88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497B25-41C7-4938-AE9F-E8F4B8FA8EB5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92AE69-02A0-48B0-95D6-EF0FA503990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F36716-C3DF-46BD-9FBB-FAB4C177E54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45BFE3-E382-486D-968F-5A64BEBCAD1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F85BCB-A921-4FD0-84A2-61C637F9B39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96EA312-8124-4DC4-B703-FF2E2E67904A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CFB303-8814-489F-9F76-1FC5A3E059A6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2B7E-7358-4384-B061-85875CA6A183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775CC-BA72-476E-9F98-6DBE0D050CFA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B6F639-ED91-4793-A0E7-F847EB36FEAA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98374D-6DAE-4FEA-8606-7FDBE884C32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1A5E28-BB6B-43F5-9CB3-3F2AFFA4E204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250C8DA-9368-414C-85A4-76A1575EABB0}" type="datetime1">
              <a:rPr lang="fi-FI" smtClean="0"/>
              <a:t>16.10.2018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84D62B-6D58-4509-93B1-43B41B518363}" type="datetime1">
              <a:rPr lang="fi-FI" smtClean="0"/>
              <a:t>16.10.2018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2E91B8-AA64-4FCC-8B97-9A36E8304F23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B6DC1-15BB-46D6-B66A-E22B1251543F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927409-F427-49B2-AA5C-C9C06463784C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5F2A84-D24C-4EF7-847E-78AEDFBAE27D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08F740-1E79-4D68-A317-5B623553B84C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D3A611-CB55-4481-81D7-BA4814DC5DD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F44825-9E4B-4789-885A-5205FD16779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0E4225-097A-4252-BF41-834BF918850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E570E9-805E-4EB5-8665-3967DCC2F74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EC3361-B414-416C-BEC0-A0567EA72F8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2852C8-F6CD-41EA-A266-D530B9576DB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238A4A-BA22-4F2C-A610-66E8A449F60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485544-B8EB-43C0-AC81-8CA27144AE56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3128682"/>
            <a:ext cx="9085262" cy="1237130"/>
          </a:xfrm>
        </p:spPr>
        <p:txBody>
          <a:bodyPr/>
          <a:lstStyle/>
          <a:p>
            <a:r>
              <a:rPr lang="fi-FI" sz="7200" dirty="0"/>
              <a:t>Sika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70" y="4261037"/>
            <a:ext cx="2468675" cy="31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54956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Lihasika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 lnSpcReduction="1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l" defTabSz="9144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ea typeface="+mn-ea"/>
                <a:cs typeface="+mn-cs"/>
              </a:rPr>
              <a:t>Sian kasvu </a:t>
            </a:r>
            <a:r>
              <a:rPr lang="fi-FI" sz="2000" dirty="0"/>
              <a:t>Kiihtyy iän myötä, aluksi n. 550g/vrk ja myöhemmin n. 800-1200 g/vrk</a:t>
            </a:r>
          </a:p>
          <a:p>
            <a:pPr marL="228600" lvl="0" indent="-228600" algn="l" defTabSz="9144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Teurasikäisenä sika painaa noin 110kg (4,5kk)</a:t>
            </a:r>
          </a:p>
          <a:p>
            <a:pPr marL="228600" lvl="0" indent="-228600" algn="l" defTabSz="9144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Teurasauto hakee siat ja kuljettaa se teurastamolle</a:t>
            </a:r>
          </a:p>
          <a:p>
            <a:pPr marL="228600" lvl="0" indent="-228600" algn="l" defTabSz="9144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Teurasautoissa on Suomen laissa määrätty automatisoitu ilmastointi ja vettä saatavilla, jotta sikojen matka kuluisi mahdollisimman stressivapaasti.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728663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00" dirty="0">
                <a:solidFill>
                  <a:prstClr val="black"/>
                </a:solidFill>
                <a:ea typeface="+mn-ea"/>
                <a:cs typeface="+mn-cs"/>
              </a:rPr>
              <a:t>Te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08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585788"/>
            <a:ext cx="8629650" cy="5495924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957262" y="6229320"/>
            <a:ext cx="251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Vieroitettuja porsaita</a:t>
            </a:r>
          </a:p>
        </p:txBody>
      </p:sp>
    </p:spTree>
    <p:extLst>
      <p:ext uri="{BB962C8B-B14F-4D97-AF65-F5344CB8AC3E}">
        <p14:creationId xmlns:p14="http://schemas.microsoft.com/office/powerpoint/2010/main" val="170159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23" y="414338"/>
            <a:ext cx="5064919" cy="675322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215064" y="2557463"/>
            <a:ext cx="39433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Sioilla on karsinoissa ”virikkeitä”, joita ovat mm. sanomalehdet, oljet, ketjut</a:t>
            </a:r>
          </a:p>
        </p:txBody>
      </p:sp>
    </p:spTree>
    <p:extLst>
      <p:ext uri="{BB962C8B-B14F-4D97-AF65-F5344CB8AC3E}">
        <p14:creationId xmlns:p14="http://schemas.microsoft.com/office/powerpoint/2010/main" val="215230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Sioista saadaan lihaa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2492375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Suurin osa lihasta saadaan lihasioista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Teurasauto hakee eläimet suoraan tilalta sovittuna päivänä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Eläimet viedään teurastamolle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Eläin tainnutetaan, jonka jälkeen veret lasketaan ulos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Tämän jälkeen liha leikataan erilaisiksi paloiksi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87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Lihaa eri muodoissa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Lihaa myydään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Paloina, marinoituna, savustettuna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Jauhelihana, makkaroina, leikkeleinä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Valmisruuissa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Missä muussa?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Lisäksi muita ruhonosia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Maksa, sydän, sorkka, korva jne.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05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Tuotteita siasta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" y="1285875"/>
            <a:ext cx="3069436" cy="204129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57187" y="334145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Pekoni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760" y="1331162"/>
            <a:ext cx="2926080" cy="195072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604760" y="3368246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Jauheliha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631" y="1331162"/>
            <a:ext cx="3067843" cy="1946477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973793" y="3341458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Makkara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4" y="4061532"/>
            <a:ext cx="3092449" cy="2319337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334174" y="6500783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Erilaiset leikkeleet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891" y="4069859"/>
            <a:ext cx="3615661" cy="2311010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4421127" y="6482317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Sian karvaa käytetään mm. pensseleihin</a:t>
            </a:r>
          </a:p>
        </p:txBody>
      </p:sp>
    </p:spTree>
    <p:extLst>
      <p:ext uri="{BB962C8B-B14F-4D97-AF65-F5344CB8AC3E}">
        <p14:creationId xmlns:p14="http://schemas.microsoft.com/office/powerpoint/2010/main" val="40255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Suomen tuotannon erot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endParaRPr lang="fi-FI" sz="2400" dirty="0">
              <a:solidFill>
                <a:prstClr val="black"/>
              </a:solidFill>
              <a:latin typeface="Calibri" panose="020F0502020204030204"/>
              <a:ea typeface="Permanent Marker"/>
              <a:cs typeface="Permanent Marker"/>
              <a:sym typeface="Permanent Marker"/>
            </a:endParaRP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97859" y="2508250"/>
            <a:ext cx="93681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Saparot Suomessa </a:t>
            </a:r>
            <a:r>
              <a:rPr lang="fi-FI" b="1" dirty="0"/>
              <a:t>pidetään</a:t>
            </a:r>
            <a:r>
              <a:rPr lang="fi-FI" dirty="0"/>
              <a:t>, koska hyvät olosuhteet + vähä stressisiä olosuhteita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Muualla typistetään ennaltaehkäisevästi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Pinta-alavaatimukset korkeimpia maailmassa sikaa kohti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Suomessa ei ole saanut rakentaa uutta kokoritilälattiaa sikalaan pitkään</a:t>
            </a:r>
          </a:p>
          <a:p>
            <a:pPr>
              <a:lnSpc>
                <a:spcPct val="150000"/>
              </a:lnSpc>
            </a:pPr>
            <a:r>
              <a:rPr lang="fi-FI" dirty="0"/>
              <a:t> 	aikaan, ulkomailla makaa ritilän päällä, ei voida kuivittaa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Ulkomailla antibioottimäärä suuri, annetaan varmuudeksi tasaisesti </a:t>
            </a:r>
          </a:p>
          <a:p>
            <a:pPr>
              <a:lnSpc>
                <a:spcPct val="150000"/>
              </a:lnSpc>
            </a:pPr>
            <a:r>
              <a:rPr lang="fi-FI" dirty="0"/>
              <a:t>	rehun mukana, Suomessa </a:t>
            </a:r>
            <a:r>
              <a:rPr lang="fi-FI" b="1" dirty="0"/>
              <a:t>vain tarpeeseen eläinkohtaisesti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09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9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Emakoita/porsaita/lihasikoja on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15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18" y="381740"/>
            <a:ext cx="9790545" cy="550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iruutu 4"/>
          <p:cNvSpPr txBox="1"/>
          <p:nvPr/>
        </p:nvSpPr>
        <p:spPr>
          <a:xfrm>
            <a:off x="849745" y="6243782"/>
            <a:ext cx="795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Suomalaisia suurempia lihataloja ovat muun muassa Atria, Snellman ja HK </a:t>
            </a:r>
            <a:r>
              <a:rPr lang="fi-FI" dirty="0" err="1"/>
              <a:t>Scan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23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96913" y="2508250"/>
            <a:ext cx="5343525" cy="40770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Emakko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naaraspuolinen täysikasvuinen sika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Karju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urospuolinen sika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Porsas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sian jälkeläinen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Pahnue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samalla kerralla syntyneet porsaat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Porsiminen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sian synnytys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Imisä </a:t>
            </a:r>
            <a:r>
              <a:rPr lang="fi-FI" sz="1800" kern="0" dirty="0">
                <a:latin typeface="Arial"/>
                <a:cs typeface="Arial"/>
                <a:sym typeface="Arial"/>
              </a:rPr>
              <a:t>= naaraspuolinen porsas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 err="1">
                <a:latin typeface="Arial"/>
                <a:cs typeface="Arial"/>
                <a:sym typeface="Arial"/>
              </a:rPr>
              <a:t>Leikko</a:t>
            </a:r>
            <a:r>
              <a:rPr lang="fi-FI" sz="1800" b="1" kern="0" dirty="0">
                <a:latin typeface="Arial"/>
                <a:cs typeface="Arial"/>
                <a:sym typeface="Arial"/>
              </a:rPr>
              <a:t> </a:t>
            </a:r>
            <a:r>
              <a:rPr lang="fi-FI" sz="1800" kern="0" dirty="0">
                <a:latin typeface="Arial"/>
                <a:cs typeface="Arial"/>
                <a:sym typeface="Arial"/>
              </a:rPr>
              <a:t>= urospuolinen porsas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Kärsä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nenä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45459" y="2572870"/>
            <a:ext cx="57732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Asuu sikalassa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keskikoko 690 sikaa/sikala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Rotuja mm Yorkshire, maatiainen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Kasvua mitataan g / vrk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Alussa 550 g / vrk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Myöhemmin 80-1200 g / vrk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Paino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Syntymähetkellä alle 0,5 kg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3 kk ikäisenä n 25-30 kg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4,5 kk ikäisenä n 110 kg</a:t>
            </a:r>
          </a:p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066800" y="1401796"/>
            <a:ext cx="252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Sika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3" y="2924175"/>
            <a:ext cx="4533106" cy="30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Erilaisia sikaloita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65163" y="2508251"/>
            <a:ext cx="73501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Emakkosikala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Tuottaa porsaita kasvatussikaloihin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Liha- eli kasvatussikala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Porsaiden kasvatus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Yhdistelmäsikala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Omat emakot porsivat ja porsaat kasvatetaan teuraskokoon asti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Jalostus- ja siitossikala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Jalostuseläinten kasvatus muille sikaloille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513" y="1205294"/>
            <a:ext cx="3910806" cy="26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73379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Ravinto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28637" y="2838174"/>
            <a:ext cx="5970775" cy="303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Tärkein on vilja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Ohra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Kaikkiruokainen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Elintarviketeollisuuden sivutuotteita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Vedenkulutus 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15 kg sika n 2 litraa vettä / vrk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90 kg sika n 6 litraa vettä / vrk</a:t>
            </a:r>
          </a:p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886" y="2321094"/>
            <a:ext cx="3959169" cy="26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86872" y="2563906"/>
            <a:ext cx="92714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Ravintoaineita elintoimintoihin ja kasvuun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Kasvunopeus ja kudosten laatu vaikuttaa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Punaisen lihaksen tuottamiseen tarvitaan vähemmän energiaa, kun rasvaisen silavan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Päiväannokset iän ja kasvunopeuden mukaan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3 kg rehua tuottaa 1 kg lihaa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489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695159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Ruoansulatus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739422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457200" algn="l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800" dirty="0"/>
              <a:t>Samankaltainen ihmisen kanssa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Yksimahainen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hape 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25789" y="3445808"/>
            <a:ext cx="5690020" cy="25695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4823012" y="6203576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Ruokatietoyhdistys</a:t>
            </a:r>
          </a:p>
        </p:txBody>
      </p:sp>
    </p:spTree>
    <p:extLst>
      <p:ext uri="{BB962C8B-B14F-4D97-AF65-F5344CB8AC3E}">
        <p14:creationId xmlns:p14="http://schemas.microsoft.com/office/powerpoint/2010/main" val="127517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Porsiminen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3336738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000" dirty="0"/>
              <a:t>Tiineys kestää 3 kk 3 vk 3 pv</a:t>
            </a: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000" dirty="0"/>
              <a:t>Porsimisikä 10 kk, eli noin 200 kg painoisena</a:t>
            </a: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000" dirty="0"/>
              <a:t>Pahnueessa noin 10-14 porsasta</a:t>
            </a: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000" dirty="0"/>
              <a:t>Porsaat tarvitsevat lämpöä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>
                <a:latin typeface="+mj-lt"/>
              </a:rPr>
              <a:t>Lämpölamppu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>
                <a:latin typeface="+mj-lt"/>
              </a:rPr>
              <a:t>30-33°c sopiva</a:t>
            </a: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000" dirty="0"/>
              <a:t>Emakko imettää noin 5 vk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>
                <a:latin typeface="+mj-lt"/>
              </a:rPr>
              <a:t>Imetyskauden jälkeen vierotetaan emakosta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>
                <a:latin typeface="+mj-lt"/>
              </a:rPr>
              <a:t>Viljarouhetta  lisäksi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87" y="519322"/>
            <a:ext cx="3550444" cy="53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46847" y="1864659"/>
            <a:ext cx="3166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Vieroituksen jälkeen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46847" y="2563906"/>
            <a:ext cx="7745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Vieroituksen yhteydessä porsaat erotellaan yleensä imisä ja </a:t>
            </a:r>
            <a:r>
              <a:rPr lang="fi-FI" dirty="0" err="1"/>
              <a:t>leikko</a:t>
            </a:r>
            <a:r>
              <a:rPr lang="fi-FI" dirty="0"/>
              <a:t> ryhmiin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Parhaista naaras porsaista kasvatetaan uusia emakoita tuottamaan porsaita ja muut porsaat kasvatetaan lihaksi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6018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496</Words>
  <Application>Microsoft Office PowerPoint</Application>
  <PresentationFormat>Mukautettu</PresentationFormat>
  <Paragraphs>114</Paragraphs>
  <Slides>20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93" baseType="lpstr">
      <vt:lpstr>ＭＳ Ｐゴシック</vt:lpstr>
      <vt:lpstr>ＭＳ Ｐゴシック</vt:lpstr>
      <vt:lpstr>Arial</vt:lpstr>
      <vt:lpstr>Calibri</vt:lpstr>
      <vt:lpstr>Lucida Grande</vt:lpstr>
      <vt:lpstr>Permanent Marker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Adobe Acrobat Document</vt:lpstr>
      <vt:lpstr>Sika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Tuotteita siasta</vt:lpstr>
      <vt:lpstr>PowerPoint-esitys</vt:lpstr>
      <vt:lpstr>Maatalous työllistää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354</cp:revision>
  <cp:lastPrinted>2013-02-11T05:27:20Z</cp:lastPrinted>
  <dcterms:created xsi:type="dcterms:W3CDTF">2012-03-21T10:20:29Z</dcterms:created>
  <dcterms:modified xsi:type="dcterms:W3CDTF">2018-10-16T06:50:10Z</dcterms:modified>
</cp:coreProperties>
</file>