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Masters/slideMaster33.xml" ContentType="application/vnd.openxmlformats-officedocument.presentationml.slideMaster+xml"/>
  <Override PartName="/ppt/slideMasters/slideMaster34.xml" ContentType="application/vnd.openxmlformats-officedocument.presentationml.slideMaster+xml"/>
  <Override PartName="/ppt/slideMasters/slideMaster35.xml" ContentType="application/vnd.openxmlformats-officedocument.presentationml.slideMaster+xml"/>
  <Override PartName="/ppt/slideMasters/slideMaster36.xml" ContentType="application/vnd.openxmlformats-officedocument.presentationml.slideMaster+xml"/>
  <Override PartName="/ppt/slideMasters/slideMaster37.xml" ContentType="application/vnd.openxmlformats-officedocument.presentationml.slideMaster+xml"/>
  <Override PartName="/ppt/slideMasters/slideMaster38.xml" ContentType="application/vnd.openxmlformats-officedocument.presentationml.slideMaster+xml"/>
  <Override PartName="/ppt/slideMasters/slideMaster39.xml" ContentType="application/vnd.openxmlformats-officedocument.presentationml.slideMaster+xml"/>
  <Override PartName="/ppt/slideMasters/slideMaster40.xml" ContentType="application/vnd.openxmlformats-officedocument.presentationml.slideMaster+xml"/>
  <Override PartName="/ppt/slideMasters/slideMaster41.xml" ContentType="application/vnd.openxmlformats-officedocument.presentationml.slideMaster+xml"/>
  <Override PartName="/ppt/slideMasters/slideMaster42.xml" ContentType="application/vnd.openxmlformats-officedocument.presentationml.slideMaster+xml"/>
  <Override PartName="/ppt/slideMasters/slideMaster43.xml" ContentType="application/vnd.openxmlformats-officedocument.presentationml.slideMaster+xml"/>
  <Override PartName="/ppt/slideMasters/slideMaster44.xml" ContentType="application/vnd.openxmlformats-officedocument.presentationml.slideMaster+xml"/>
  <Override PartName="/ppt/slideMasters/slideMaster45.xml" ContentType="application/vnd.openxmlformats-officedocument.presentationml.slideMaster+xml"/>
  <Override PartName="/ppt/slideMasters/slideMaster46.xml" ContentType="application/vnd.openxmlformats-officedocument.presentationml.slideMaster+xml"/>
  <Override PartName="/ppt/slideMasters/slideMaster47.xml" ContentType="application/vnd.openxmlformats-officedocument.presentationml.slideMaster+xml"/>
  <Override PartName="/ppt/slideMasters/slideMaster48.xml" ContentType="application/vnd.openxmlformats-officedocument.presentationml.slideMaster+xml"/>
  <Override PartName="/ppt/slideMasters/slideMaster49.xml" ContentType="application/vnd.openxmlformats-officedocument.presentationml.slideMaster+xml"/>
  <Override PartName="/ppt/slideMasters/slideMaster50.xml" ContentType="application/vnd.openxmlformats-officedocument.presentationml.slideMaster+xml"/>
  <Override PartName="/ppt/slideMasters/slideMaster51.xml" ContentType="application/vnd.openxmlformats-officedocument.presentationml.slideMaster+xml"/>
  <Override PartName="/ppt/slideMasters/slideMaster52.xml" ContentType="application/vnd.openxmlformats-officedocument.presentationml.slideMaster+xml"/>
  <Override PartName="/ppt/slideMasters/slideMaster53.xml" ContentType="application/vnd.openxmlformats-officedocument.presentationml.slideMaster+xml"/>
  <Override PartName="/ppt/slideMasters/slideMaster54.xml" ContentType="application/vnd.openxmlformats-officedocument.presentationml.slideMaster+xml"/>
  <Override PartName="/ppt/slideMasters/slideMaster55.xml" ContentType="application/vnd.openxmlformats-officedocument.presentationml.slideMaster+xml"/>
  <Override PartName="/ppt/slideMasters/slideMaster56.xml" ContentType="application/vnd.openxmlformats-officedocument.presentationml.slideMaster+xml"/>
  <Override PartName="/ppt/slideMasters/slideMaster57.xml" ContentType="application/vnd.openxmlformats-officedocument.presentationml.slideMaster+xml"/>
  <Override PartName="/ppt/slideMasters/slideMaster58.xml" ContentType="application/vnd.openxmlformats-officedocument.presentationml.slideMaster+xml"/>
  <Override PartName="/ppt/slideMasters/slideMaster59.xml" ContentType="application/vnd.openxmlformats-officedocument.presentationml.slideMaster+xml"/>
  <Override PartName="/ppt/slideMasters/slideMaster60.xml" ContentType="application/vnd.openxmlformats-officedocument.presentationml.slideMaster+xml"/>
  <Override PartName="/ppt/slideMasters/slideMaster61.xml" ContentType="application/vnd.openxmlformats-officedocument.presentationml.slideMaster+xml"/>
  <Override PartName="/ppt/slideMasters/slideMaster62.xml" ContentType="application/vnd.openxmlformats-officedocument.presentationml.slideMaster+xml"/>
  <Override PartName="/ppt/slideMasters/slideMaster63.xml" ContentType="application/vnd.openxmlformats-officedocument.presentationml.slideMaster+xml"/>
  <Override PartName="/ppt/slideMasters/slideMaster6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4.xml" ContentType="application/vnd.openxmlformats-officedocument.theme+xml"/>
  <Override PartName="/ppt/slideLayouts/slideLayout31.xml" ContentType="application/vnd.openxmlformats-officedocument.presentationml.slideLayout+xml"/>
  <Override PartName="/ppt/theme/theme5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6.xml" ContentType="application/vnd.openxmlformats-officedocument.theme+xml"/>
  <Override PartName="/ppt/slideLayouts/slideLayout34.xml" ContentType="application/vnd.openxmlformats-officedocument.presentationml.slideLayout+xml"/>
  <Override PartName="/ppt/theme/theme7.xml" ContentType="application/vnd.openxmlformats-officedocument.theme+xml"/>
  <Override PartName="/ppt/slideLayouts/slideLayout35.xml" ContentType="application/vnd.openxmlformats-officedocument.presentationml.slideLayout+xml"/>
  <Override PartName="/ppt/theme/theme8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9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10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11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12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13.xml" ContentType="application/vnd.openxmlformats-officedocument.theme+xml"/>
  <Override PartName="/ppt/slideLayouts/slideLayout74.xml" ContentType="application/vnd.openxmlformats-officedocument.presentationml.slideLayout+xml"/>
  <Override PartName="/ppt/theme/theme14.xml" ContentType="application/vnd.openxmlformats-officedocument.theme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theme/theme15.xml" ContentType="application/vnd.openxmlformats-officedocument.theme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theme/theme16.xml" ContentType="application/vnd.openxmlformats-officedocument.theme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17.xml" ContentType="application/vnd.openxmlformats-officedocument.theme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18.xml" ContentType="application/vnd.openxmlformats-officedocument.theme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theme/theme19.xml" ContentType="application/vnd.openxmlformats-officedocument.theme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theme/theme20.xml" ContentType="application/vnd.openxmlformats-officedocument.theme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theme/theme21.xml" ContentType="application/vnd.openxmlformats-officedocument.theme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22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theme/theme23.xml" ContentType="application/vnd.openxmlformats-officedocument.theme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theme/theme24.xml" ContentType="application/vnd.openxmlformats-officedocument.theme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theme/theme25.xml" ContentType="application/vnd.openxmlformats-officedocument.theme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theme/theme26.xml" ContentType="application/vnd.openxmlformats-officedocument.theme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theme/theme27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theme/theme28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theme/theme29.xml" ContentType="application/vnd.openxmlformats-officedocument.them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theme/theme30.xml" ContentType="application/vnd.openxmlformats-officedocument.them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theme/theme31.xml" ContentType="application/vnd.openxmlformats-officedocument.them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slideLayouts/slideLayout211.xml" ContentType="application/vnd.openxmlformats-officedocument.presentationml.slideLayout+xml"/>
  <Override PartName="/ppt/theme/theme32.xml" ContentType="application/vnd.openxmlformats-officedocument.theme+xml"/>
  <Override PartName="/ppt/slideLayouts/slideLayout212.xml" ContentType="application/vnd.openxmlformats-officedocument.presentationml.slideLayout+xml"/>
  <Override PartName="/ppt/theme/theme33.xml" ContentType="application/vnd.openxmlformats-officedocument.theme+xml"/>
  <Override PartName="/ppt/slideLayouts/slideLayout213.xml" ContentType="application/vnd.openxmlformats-officedocument.presentationml.slideLayout+xml"/>
  <Override PartName="/ppt/theme/theme34.xml" ContentType="application/vnd.openxmlformats-officedocument.theme+xml"/>
  <Override PartName="/ppt/slideLayouts/slideLayout214.xml" ContentType="application/vnd.openxmlformats-officedocument.presentationml.slideLayout+xml"/>
  <Override PartName="/ppt/theme/theme35.xml" ContentType="application/vnd.openxmlformats-officedocument.theme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theme/theme36.xml" ContentType="application/vnd.openxmlformats-officedocument.theme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theme/theme37.xml" ContentType="application/vnd.openxmlformats-officedocument.theme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theme/theme38.xml" ContentType="application/vnd.openxmlformats-officedocument.theme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theme/theme39.xml" ContentType="application/vnd.openxmlformats-officedocument.theme+xml"/>
  <Override PartName="/ppt/slideLayouts/slideLayout231.xml" ContentType="application/vnd.openxmlformats-officedocument.presentationml.slideLayout+xml"/>
  <Override PartName="/ppt/theme/theme40.xml" ContentType="application/vnd.openxmlformats-officedocument.theme+xml"/>
  <Override PartName="/ppt/slideLayouts/slideLayout232.xml" ContentType="application/vnd.openxmlformats-officedocument.presentationml.slideLayout+xml"/>
  <Override PartName="/ppt/theme/theme41.xml" ContentType="application/vnd.openxmlformats-officedocument.theme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theme/theme42.xml" ContentType="application/vnd.openxmlformats-officedocument.theme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theme/theme43.xml" ContentType="application/vnd.openxmlformats-officedocument.theme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theme/theme44.xml" ContentType="application/vnd.openxmlformats-officedocument.theme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theme/theme45.xml" ContentType="application/vnd.openxmlformats-officedocument.theme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theme/theme46.xml" ContentType="application/vnd.openxmlformats-officedocument.theme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theme/theme47.xml" ContentType="application/vnd.openxmlformats-officedocument.theme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theme/theme48.xml" ContentType="application/vnd.openxmlformats-officedocument.theme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theme/theme49.xml" ContentType="application/vnd.openxmlformats-officedocument.theme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theme/theme50.xml" ContentType="application/vnd.openxmlformats-officedocument.theme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theme/theme51.xml" ContentType="application/vnd.openxmlformats-officedocument.theme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theme/theme52.xml" ContentType="application/vnd.openxmlformats-officedocument.theme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theme/theme53.xml" ContentType="application/vnd.openxmlformats-officedocument.theme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slideLayouts/slideLayout353.xml" ContentType="application/vnd.openxmlformats-officedocument.presentationml.slideLayout+xml"/>
  <Override PartName="/ppt/theme/theme54.xml" ContentType="application/vnd.openxmlformats-officedocument.theme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slideLayouts/slideLayout35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363.xml" ContentType="application/vnd.openxmlformats-officedocument.presentationml.slideLayout+xml"/>
  <Override PartName="/ppt/slideLayouts/slideLayout364.xml" ContentType="application/vnd.openxmlformats-officedocument.presentationml.slideLayout+xml"/>
  <Override PartName="/ppt/slideLayouts/slideLayout365.xml" ContentType="application/vnd.openxmlformats-officedocument.presentationml.slideLayout+xml"/>
  <Override PartName="/ppt/slideLayouts/slideLayout366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69.xml" ContentType="application/vnd.openxmlformats-officedocument.presentationml.slideLayout+xml"/>
  <Override PartName="/ppt/theme/theme55.xml" ContentType="application/vnd.openxmlformats-officedocument.theme+xml"/>
  <Override PartName="/ppt/slideLayouts/slideLayout370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Layouts/slideLayout373.xml" ContentType="application/vnd.openxmlformats-officedocument.presentationml.slideLayout+xml"/>
  <Override PartName="/ppt/slideLayouts/slideLayout374.xml" ContentType="application/vnd.openxmlformats-officedocument.presentationml.slideLayout+xml"/>
  <Override PartName="/ppt/slideLayouts/slideLayout375.xml" ContentType="application/vnd.openxmlformats-officedocument.presentationml.slideLayout+xml"/>
  <Override PartName="/ppt/slideLayouts/slideLayout376.xml" ContentType="application/vnd.openxmlformats-officedocument.presentationml.slideLayout+xml"/>
  <Override PartName="/ppt/slideLayouts/slideLayout377.xml" ContentType="application/vnd.openxmlformats-officedocument.presentationml.slideLayout+xml"/>
  <Override PartName="/ppt/slideLayouts/slideLayout378.xml" ContentType="application/vnd.openxmlformats-officedocument.presentationml.slideLayout+xml"/>
  <Override PartName="/ppt/slideLayouts/slideLayout379.xml" ContentType="application/vnd.openxmlformats-officedocument.presentationml.slideLayout+xml"/>
  <Override PartName="/ppt/slideLayouts/slideLayout380.xml" ContentType="application/vnd.openxmlformats-officedocument.presentationml.slideLayout+xml"/>
  <Override PartName="/ppt/slideLayouts/slideLayout381.xml" ContentType="application/vnd.openxmlformats-officedocument.presentationml.slideLayout+xml"/>
  <Override PartName="/ppt/slideLayouts/slideLayout382.xml" ContentType="application/vnd.openxmlformats-officedocument.presentationml.slideLayout+xml"/>
  <Override PartName="/ppt/theme/theme56.xml" ContentType="application/vnd.openxmlformats-officedocument.theme+xml"/>
  <Override PartName="/ppt/slideLayouts/slideLayout383.xml" ContentType="application/vnd.openxmlformats-officedocument.presentationml.slideLayout+xml"/>
  <Override PartName="/ppt/slideLayouts/slideLayout384.xml" ContentType="application/vnd.openxmlformats-officedocument.presentationml.slideLayout+xml"/>
  <Override PartName="/ppt/slideLayouts/slideLayout385.xml" ContentType="application/vnd.openxmlformats-officedocument.presentationml.slideLayout+xml"/>
  <Override PartName="/ppt/slideLayouts/slideLayout386.xml" ContentType="application/vnd.openxmlformats-officedocument.presentationml.slideLayout+xml"/>
  <Override PartName="/ppt/slideLayouts/slideLayout387.xml" ContentType="application/vnd.openxmlformats-officedocument.presentationml.slideLayout+xml"/>
  <Override PartName="/ppt/slideLayouts/slideLayout388.xml" ContentType="application/vnd.openxmlformats-officedocument.presentationml.slideLayout+xml"/>
  <Override PartName="/ppt/slideLayouts/slideLayout389.xml" ContentType="application/vnd.openxmlformats-officedocument.presentationml.slideLayout+xml"/>
  <Override PartName="/ppt/theme/theme57.xml" ContentType="application/vnd.openxmlformats-officedocument.theme+xml"/>
  <Override PartName="/ppt/slideLayouts/slideLayout390.xml" ContentType="application/vnd.openxmlformats-officedocument.presentationml.slideLayout+xml"/>
  <Override PartName="/ppt/slideLayouts/slideLayout391.xml" ContentType="application/vnd.openxmlformats-officedocument.presentationml.slideLayout+xml"/>
  <Override PartName="/ppt/slideLayouts/slideLayout392.xml" ContentType="application/vnd.openxmlformats-officedocument.presentationml.slideLayout+xml"/>
  <Override PartName="/ppt/slideLayouts/slideLayout393.xml" ContentType="application/vnd.openxmlformats-officedocument.presentationml.slideLayout+xml"/>
  <Override PartName="/ppt/slideLayouts/slideLayout394.xml" ContentType="application/vnd.openxmlformats-officedocument.presentationml.slideLayout+xml"/>
  <Override PartName="/ppt/slideLayouts/slideLayout395.xml" ContentType="application/vnd.openxmlformats-officedocument.presentationml.slideLayout+xml"/>
  <Override PartName="/ppt/slideLayouts/slideLayout396.xml" ContentType="application/vnd.openxmlformats-officedocument.presentationml.slideLayout+xml"/>
  <Override PartName="/ppt/slideLayouts/slideLayout397.xml" ContentType="application/vnd.openxmlformats-officedocument.presentationml.slideLayout+xml"/>
  <Override PartName="/ppt/slideLayouts/slideLayout398.xml" ContentType="application/vnd.openxmlformats-officedocument.presentationml.slideLayout+xml"/>
  <Override PartName="/ppt/slideLayouts/slideLayout399.xml" ContentType="application/vnd.openxmlformats-officedocument.presentationml.slideLayout+xml"/>
  <Override PartName="/ppt/slideLayouts/slideLayout400.xml" ContentType="application/vnd.openxmlformats-officedocument.presentationml.slideLayout+xml"/>
  <Override PartName="/ppt/slideLayouts/slideLayout401.xml" ContentType="application/vnd.openxmlformats-officedocument.presentationml.slideLayout+xml"/>
  <Override PartName="/ppt/slideLayouts/slideLayout402.xml" ContentType="application/vnd.openxmlformats-officedocument.presentationml.slideLayout+xml"/>
  <Override PartName="/ppt/slideLayouts/slideLayout403.xml" ContentType="application/vnd.openxmlformats-officedocument.presentationml.slideLayout+xml"/>
  <Override PartName="/ppt/slideLayouts/slideLayout404.xml" ContentType="application/vnd.openxmlformats-officedocument.presentationml.slideLayout+xml"/>
  <Override PartName="/ppt/slideLayouts/slideLayout405.xml" ContentType="application/vnd.openxmlformats-officedocument.presentationml.slideLayout+xml"/>
  <Override PartName="/ppt/slideLayouts/slideLayout406.xml" ContentType="application/vnd.openxmlformats-officedocument.presentationml.slideLayout+xml"/>
  <Override PartName="/ppt/slideLayouts/slideLayout407.xml" ContentType="application/vnd.openxmlformats-officedocument.presentationml.slideLayout+xml"/>
  <Override PartName="/ppt/slideLayouts/slideLayout408.xml" ContentType="application/vnd.openxmlformats-officedocument.presentationml.slideLayout+xml"/>
  <Override PartName="/ppt/slideLayouts/slideLayout409.xml" ContentType="application/vnd.openxmlformats-officedocument.presentationml.slideLayout+xml"/>
  <Override PartName="/ppt/slideLayouts/slideLayout410.xml" ContentType="application/vnd.openxmlformats-officedocument.presentationml.slideLayout+xml"/>
  <Override PartName="/ppt/slideLayouts/slideLayout411.xml" ContentType="application/vnd.openxmlformats-officedocument.presentationml.slideLayout+xml"/>
  <Override PartName="/ppt/slideLayouts/slideLayout412.xml" ContentType="application/vnd.openxmlformats-officedocument.presentationml.slideLayout+xml"/>
  <Override PartName="/ppt/slideLayouts/slideLayout413.xml" ContentType="application/vnd.openxmlformats-officedocument.presentationml.slideLayout+xml"/>
  <Override PartName="/ppt/slideLayouts/slideLayout414.xml" ContentType="application/vnd.openxmlformats-officedocument.presentationml.slideLayout+xml"/>
  <Override PartName="/ppt/slideLayouts/slideLayout415.xml" ContentType="application/vnd.openxmlformats-officedocument.presentationml.slideLayout+xml"/>
  <Override PartName="/ppt/slideLayouts/slideLayout416.xml" ContentType="application/vnd.openxmlformats-officedocument.presentationml.slideLayout+xml"/>
  <Override PartName="/ppt/slideLayouts/slideLayout417.xml" ContentType="application/vnd.openxmlformats-officedocument.presentationml.slideLayout+xml"/>
  <Override PartName="/ppt/slideLayouts/slideLayout418.xml" ContentType="application/vnd.openxmlformats-officedocument.presentationml.slideLayout+xml"/>
  <Override PartName="/ppt/slideLayouts/slideLayout419.xml" ContentType="application/vnd.openxmlformats-officedocument.presentationml.slideLayout+xml"/>
  <Override PartName="/ppt/slideLayouts/slideLayout420.xml" ContentType="application/vnd.openxmlformats-officedocument.presentationml.slideLayout+xml"/>
  <Override PartName="/ppt/slideLayouts/slideLayout421.xml" ContentType="application/vnd.openxmlformats-officedocument.presentationml.slideLayout+xml"/>
  <Override PartName="/ppt/slideLayouts/slideLayout422.xml" ContentType="application/vnd.openxmlformats-officedocument.presentationml.slideLayout+xml"/>
  <Override PartName="/ppt/slideLayouts/slideLayout423.xml" ContentType="application/vnd.openxmlformats-officedocument.presentationml.slideLayout+xml"/>
  <Override PartName="/ppt/slideLayouts/slideLayout424.xml" ContentType="application/vnd.openxmlformats-officedocument.presentationml.slideLayout+xml"/>
  <Override PartName="/ppt/slideLayouts/slideLayout425.xml" ContentType="application/vnd.openxmlformats-officedocument.presentationml.slideLayout+xml"/>
  <Override PartName="/ppt/slideLayouts/slideLayout426.xml" ContentType="application/vnd.openxmlformats-officedocument.presentationml.slideLayout+xml"/>
  <Override PartName="/ppt/theme/theme58.xml" ContentType="application/vnd.openxmlformats-officedocument.theme+xml"/>
  <Override PartName="/ppt/slideLayouts/slideLayout427.xml" ContentType="application/vnd.openxmlformats-officedocument.presentationml.slideLayout+xml"/>
  <Override PartName="/ppt/slideLayouts/slideLayout428.xml" ContentType="application/vnd.openxmlformats-officedocument.presentationml.slideLayout+xml"/>
  <Override PartName="/ppt/slideLayouts/slideLayout429.xml" ContentType="application/vnd.openxmlformats-officedocument.presentationml.slideLayout+xml"/>
  <Override PartName="/ppt/slideLayouts/slideLayout430.xml" ContentType="application/vnd.openxmlformats-officedocument.presentationml.slideLayout+xml"/>
  <Override PartName="/ppt/slideLayouts/slideLayout431.xml" ContentType="application/vnd.openxmlformats-officedocument.presentationml.slideLayout+xml"/>
  <Override PartName="/ppt/slideLayouts/slideLayout432.xml" ContentType="application/vnd.openxmlformats-officedocument.presentationml.slideLayout+xml"/>
  <Override PartName="/ppt/slideLayouts/slideLayout433.xml" ContentType="application/vnd.openxmlformats-officedocument.presentationml.slideLayout+xml"/>
  <Override PartName="/ppt/slideLayouts/slideLayout434.xml" ContentType="application/vnd.openxmlformats-officedocument.presentationml.slideLayout+xml"/>
  <Override PartName="/ppt/slideLayouts/slideLayout435.xml" ContentType="application/vnd.openxmlformats-officedocument.presentationml.slideLayout+xml"/>
  <Override PartName="/ppt/slideLayouts/slideLayout436.xml" ContentType="application/vnd.openxmlformats-officedocument.presentationml.slideLayout+xml"/>
  <Override PartName="/ppt/slideLayouts/slideLayout437.xml" ContentType="application/vnd.openxmlformats-officedocument.presentationml.slideLayout+xml"/>
  <Override PartName="/ppt/slideLayouts/slideLayout438.xml" ContentType="application/vnd.openxmlformats-officedocument.presentationml.slideLayout+xml"/>
  <Override PartName="/ppt/slideLayouts/slideLayout439.xml" ContentType="application/vnd.openxmlformats-officedocument.presentationml.slideLayout+xml"/>
  <Override PartName="/ppt/slideLayouts/slideLayout440.xml" ContentType="application/vnd.openxmlformats-officedocument.presentationml.slideLayout+xml"/>
  <Override PartName="/ppt/slideLayouts/slideLayout441.xml" ContentType="application/vnd.openxmlformats-officedocument.presentationml.slideLayout+xml"/>
  <Override PartName="/ppt/slideLayouts/slideLayout442.xml" ContentType="application/vnd.openxmlformats-officedocument.presentationml.slideLayout+xml"/>
  <Override PartName="/ppt/slideLayouts/slideLayout443.xml" ContentType="application/vnd.openxmlformats-officedocument.presentationml.slideLayout+xml"/>
  <Override PartName="/ppt/slideLayouts/slideLayout444.xml" ContentType="application/vnd.openxmlformats-officedocument.presentationml.slideLayout+xml"/>
  <Override PartName="/ppt/slideLayouts/slideLayout445.xml" ContentType="application/vnd.openxmlformats-officedocument.presentationml.slideLayout+xml"/>
  <Override PartName="/ppt/slideLayouts/slideLayout446.xml" ContentType="application/vnd.openxmlformats-officedocument.presentationml.slideLayout+xml"/>
  <Override PartName="/ppt/slideLayouts/slideLayout447.xml" ContentType="application/vnd.openxmlformats-officedocument.presentationml.slideLayout+xml"/>
  <Override PartName="/ppt/slideLayouts/slideLayout448.xml" ContentType="application/vnd.openxmlformats-officedocument.presentationml.slideLayout+xml"/>
  <Override PartName="/ppt/slideLayouts/slideLayout449.xml" ContentType="application/vnd.openxmlformats-officedocument.presentationml.slideLayout+xml"/>
  <Override PartName="/ppt/slideLayouts/slideLayout450.xml" ContentType="application/vnd.openxmlformats-officedocument.presentationml.slideLayout+xml"/>
  <Override PartName="/ppt/slideLayouts/slideLayout451.xml" ContentType="application/vnd.openxmlformats-officedocument.presentationml.slideLayout+xml"/>
  <Override PartName="/ppt/slideLayouts/slideLayout452.xml" ContentType="application/vnd.openxmlformats-officedocument.presentationml.slideLayout+xml"/>
  <Override PartName="/ppt/slideLayouts/slideLayout453.xml" ContentType="application/vnd.openxmlformats-officedocument.presentationml.slideLayout+xml"/>
  <Override PartName="/ppt/slideLayouts/slideLayout454.xml" ContentType="application/vnd.openxmlformats-officedocument.presentationml.slideLayout+xml"/>
  <Override PartName="/ppt/slideLayouts/slideLayout455.xml" ContentType="application/vnd.openxmlformats-officedocument.presentationml.slideLayout+xml"/>
  <Override PartName="/ppt/slideLayouts/slideLayout456.xml" ContentType="application/vnd.openxmlformats-officedocument.presentationml.slideLayout+xml"/>
  <Override PartName="/ppt/slideLayouts/slideLayout457.xml" ContentType="application/vnd.openxmlformats-officedocument.presentationml.slideLayout+xml"/>
  <Override PartName="/ppt/slideLayouts/slideLayout458.xml" ContentType="application/vnd.openxmlformats-officedocument.presentationml.slideLayout+xml"/>
  <Override PartName="/ppt/slideLayouts/slideLayout459.xml" ContentType="application/vnd.openxmlformats-officedocument.presentationml.slideLayout+xml"/>
  <Override PartName="/ppt/slideLayouts/slideLayout460.xml" ContentType="application/vnd.openxmlformats-officedocument.presentationml.slideLayout+xml"/>
  <Override PartName="/ppt/slideLayouts/slideLayout461.xml" ContentType="application/vnd.openxmlformats-officedocument.presentationml.slideLayout+xml"/>
  <Override PartName="/ppt/slideLayouts/slideLayout462.xml" ContentType="application/vnd.openxmlformats-officedocument.presentationml.slideLayout+xml"/>
  <Override PartName="/ppt/slideLayouts/slideLayout463.xml" ContentType="application/vnd.openxmlformats-officedocument.presentationml.slideLayout+xml"/>
  <Override PartName="/ppt/theme/theme59.xml" ContentType="application/vnd.openxmlformats-officedocument.theme+xml"/>
  <Override PartName="/ppt/slideLayouts/slideLayout464.xml" ContentType="application/vnd.openxmlformats-officedocument.presentationml.slideLayout+xml"/>
  <Override PartName="/ppt/slideLayouts/slideLayout465.xml" ContentType="application/vnd.openxmlformats-officedocument.presentationml.slideLayout+xml"/>
  <Override PartName="/ppt/slideLayouts/slideLayout466.xml" ContentType="application/vnd.openxmlformats-officedocument.presentationml.slideLayout+xml"/>
  <Override PartName="/ppt/slideLayouts/slideLayout467.xml" ContentType="application/vnd.openxmlformats-officedocument.presentationml.slideLayout+xml"/>
  <Override PartName="/ppt/slideLayouts/slideLayout468.xml" ContentType="application/vnd.openxmlformats-officedocument.presentationml.slideLayout+xml"/>
  <Override PartName="/ppt/slideLayouts/slideLayout469.xml" ContentType="application/vnd.openxmlformats-officedocument.presentationml.slideLayout+xml"/>
  <Override PartName="/ppt/slideLayouts/slideLayout470.xml" ContentType="application/vnd.openxmlformats-officedocument.presentationml.slideLayout+xml"/>
  <Override PartName="/ppt/slideLayouts/slideLayout471.xml" ContentType="application/vnd.openxmlformats-officedocument.presentationml.slideLayout+xml"/>
  <Override PartName="/ppt/slideLayouts/slideLayout472.xml" ContentType="application/vnd.openxmlformats-officedocument.presentationml.slideLayout+xml"/>
  <Override PartName="/ppt/slideLayouts/slideLayout473.xml" ContentType="application/vnd.openxmlformats-officedocument.presentationml.slideLayout+xml"/>
  <Override PartName="/ppt/slideLayouts/slideLayout474.xml" ContentType="application/vnd.openxmlformats-officedocument.presentationml.slideLayout+xml"/>
  <Override PartName="/ppt/slideLayouts/slideLayout475.xml" ContentType="application/vnd.openxmlformats-officedocument.presentationml.slideLayout+xml"/>
  <Override PartName="/ppt/slideLayouts/slideLayout476.xml" ContentType="application/vnd.openxmlformats-officedocument.presentationml.slideLayout+xml"/>
  <Override PartName="/ppt/slideLayouts/slideLayout477.xml" ContentType="application/vnd.openxmlformats-officedocument.presentationml.slideLayout+xml"/>
  <Override PartName="/ppt/slideLayouts/slideLayout478.xml" ContentType="application/vnd.openxmlformats-officedocument.presentationml.slideLayout+xml"/>
  <Override PartName="/ppt/slideLayouts/slideLayout479.xml" ContentType="application/vnd.openxmlformats-officedocument.presentationml.slideLayout+xml"/>
  <Override PartName="/ppt/slideLayouts/slideLayout480.xml" ContentType="application/vnd.openxmlformats-officedocument.presentationml.slideLayout+xml"/>
  <Override PartName="/ppt/slideLayouts/slideLayout481.xml" ContentType="application/vnd.openxmlformats-officedocument.presentationml.slideLayout+xml"/>
  <Override PartName="/ppt/slideLayouts/slideLayout482.xml" ContentType="application/vnd.openxmlformats-officedocument.presentationml.slideLayout+xml"/>
  <Override PartName="/ppt/slideLayouts/slideLayout483.xml" ContentType="application/vnd.openxmlformats-officedocument.presentationml.slideLayout+xml"/>
  <Override PartName="/ppt/slideLayouts/slideLayout484.xml" ContentType="application/vnd.openxmlformats-officedocument.presentationml.slideLayout+xml"/>
  <Override PartName="/ppt/slideLayouts/slideLayout485.xml" ContentType="application/vnd.openxmlformats-officedocument.presentationml.slideLayout+xml"/>
  <Override PartName="/ppt/slideLayouts/slideLayout486.xml" ContentType="application/vnd.openxmlformats-officedocument.presentationml.slideLayout+xml"/>
  <Override PartName="/ppt/slideLayouts/slideLayout487.xml" ContentType="application/vnd.openxmlformats-officedocument.presentationml.slideLayout+xml"/>
  <Override PartName="/ppt/slideLayouts/slideLayout488.xml" ContentType="application/vnd.openxmlformats-officedocument.presentationml.slideLayout+xml"/>
  <Override PartName="/ppt/slideLayouts/slideLayout489.xml" ContentType="application/vnd.openxmlformats-officedocument.presentationml.slideLayout+xml"/>
  <Override PartName="/ppt/slideLayouts/slideLayout490.xml" ContentType="application/vnd.openxmlformats-officedocument.presentationml.slideLayout+xml"/>
  <Override PartName="/ppt/slideLayouts/slideLayout491.xml" ContentType="application/vnd.openxmlformats-officedocument.presentationml.slideLayout+xml"/>
  <Override PartName="/ppt/slideLayouts/slideLayout492.xml" ContentType="application/vnd.openxmlformats-officedocument.presentationml.slideLayout+xml"/>
  <Override PartName="/ppt/slideLayouts/slideLayout493.xml" ContentType="application/vnd.openxmlformats-officedocument.presentationml.slideLayout+xml"/>
  <Override PartName="/ppt/slideLayouts/slideLayout494.xml" ContentType="application/vnd.openxmlformats-officedocument.presentationml.slideLayout+xml"/>
  <Override PartName="/ppt/slideLayouts/slideLayout495.xml" ContentType="application/vnd.openxmlformats-officedocument.presentationml.slideLayout+xml"/>
  <Override PartName="/ppt/slideLayouts/slideLayout496.xml" ContentType="application/vnd.openxmlformats-officedocument.presentationml.slideLayout+xml"/>
  <Override PartName="/ppt/slideLayouts/slideLayout497.xml" ContentType="application/vnd.openxmlformats-officedocument.presentationml.slideLayout+xml"/>
  <Override PartName="/ppt/slideLayouts/slideLayout498.xml" ContentType="application/vnd.openxmlformats-officedocument.presentationml.slideLayout+xml"/>
  <Override PartName="/ppt/theme/theme60.xml" ContentType="application/vnd.openxmlformats-officedocument.theme+xml"/>
  <Override PartName="/ppt/slideLayouts/slideLayout499.xml" ContentType="application/vnd.openxmlformats-officedocument.presentationml.slideLayout+xml"/>
  <Override PartName="/ppt/slideLayouts/slideLayout500.xml" ContentType="application/vnd.openxmlformats-officedocument.presentationml.slideLayout+xml"/>
  <Override PartName="/ppt/slideLayouts/slideLayout501.xml" ContentType="application/vnd.openxmlformats-officedocument.presentationml.slideLayout+xml"/>
  <Override PartName="/ppt/slideLayouts/slideLayout502.xml" ContentType="application/vnd.openxmlformats-officedocument.presentationml.slideLayout+xml"/>
  <Override PartName="/ppt/slideLayouts/slideLayout503.xml" ContentType="application/vnd.openxmlformats-officedocument.presentationml.slideLayout+xml"/>
  <Override PartName="/ppt/slideLayouts/slideLayout504.xml" ContentType="application/vnd.openxmlformats-officedocument.presentationml.slideLayout+xml"/>
  <Override PartName="/ppt/slideLayouts/slideLayout505.xml" ContentType="application/vnd.openxmlformats-officedocument.presentationml.slideLayout+xml"/>
  <Override PartName="/ppt/slideLayouts/slideLayout506.xml" ContentType="application/vnd.openxmlformats-officedocument.presentationml.slideLayout+xml"/>
  <Override PartName="/ppt/slideLayouts/slideLayout507.xml" ContentType="application/vnd.openxmlformats-officedocument.presentationml.slideLayout+xml"/>
  <Override PartName="/ppt/slideLayouts/slideLayout508.xml" ContentType="application/vnd.openxmlformats-officedocument.presentationml.slideLayout+xml"/>
  <Override PartName="/ppt/slideLayouts/slideLayout509.xml" ContentType="application/vnd.openxmlformats-officedocument.presentationml.slideLayout+xml"/>
  <Override PartName="/ppt/slideLayouts/slideLayout510.xml" ContentType="application/vnd.openxmlformats-officedocument.presentationml.slideLayout+xml"/>
  <Override PartName="/ppt/slideLayouts/slideLayout511.xml" ContentType="application/vnd.openxmlformats-officedocument.presentationml.slideLayout+xml"/>
  <Override PartName="/ppt/slideLayouts/slideLayout512.xml" ContentType="application/vnd.openxmlformats-officedocument.presentationml.slideLayout+xml"/>
  <Override PartName="/ppt/slideLayouts/slideLayout513.xml" ContentType="application/vnd.openxmlformats-officedocument.presentationml.slideLayout+xml"/>
  <Override PartName="/ppt/slideLayouts/slideLayout514.xml" ContentType="application/vnd.openxmlformats-officedocument.presentationml.slideLayout+xml"/>
  <Override PartName="/ppt/slideLayouts/slideLayout515.xml" ContentType="application/vnd.openxmlformats-officedocument.presentationml.slideLayout+xml"/>
  <Override PartName="/ppt/theme/theme61.xml" ContentType="application/vnd.openxmlformats-officedocument.theme+xml"/>
  <Override PartName="/ppt/slideLayouts/slideLayout516.xml" ContentType="application/vnd.openxmlformats-officedocument.presentationml.slideLayout+xml"/>
  <Override PartName="/ppt/slideLayouts/slideLayout517.xml" ContentType="application/vnd.openxmlformats-officedocument.presentationml.slideLayout+xml"/>
  <Override PartName="/ppt/slideLayouts/slideLayout518.xml" ContentType="application/vnd.openxmlformats-officedocument.presentationml.slideLayout+xml"/>
  <Override PartName="/ppt/slideLayouts/slideLayout519.xml" ContentType="application/vnd.openxmlformats-officedocument.presentationml.slideLayout+xml"/>
  <Override PartName="/ppt/slideLayouts/slideLayout520.xml" ContentType="application/vnd.openxmlformats-officedocument.presentationml.slideLayout+xml"/>
  <Override PartName="/ppt/slideLayouts/slideLayout521.xml" ContentType="application/vnd.openxmlformats-officedocument.presentationml.slideLayout+xml"/>
  <Override PartName="/ppt/slideLayouts/slideLayout522.xml" ContentType="application/vnd.openxmlformats-officedocument.presentationml.slideLayout+xml"/>
  <Override PartName="/ppt/slideLayouts/slideLayout523.xml" ContentType="application/vnd.openxmlformats-officedocument.presentationml.slideLayout+xml"/>
  <Override PartName="/ppt/slideLayouts/slideLayout524.xml" ContentType="application/vnd.openxmlformats-officedocument.presentationml.slideLayout+xml"/>
  <Override PartName="/ppt/slideLayouts/slideLayout525.xml" ContentType="application/vnd.openxmlformats-officedocument.presentationml.slideLayout+xml"/>
  <Override PartName="/ppt/slideLayouts/slideLayout526.xml" ContentType="application/vnd.openxmlformats-officedocument.presentationml.slideLayout+xml"/>
  <Override PartName="/ppt/slideLayouts/slideLayout527.xml" ContentType="application/vnd.openxmlformats-officedocument.presentationml.slideLayout+xml"/>
  <Override PartName="/ppt/slideLayouts/slideLayout528.xml" ContentType="application/vnd.openxmlformats-officedocument.presentationml.slideLayout+xml"/>
  <Override PartName="/ppt/slideLayouts/slideLayout529.xml" ContentType="application/vnd.openxmlformats-officedocument.presentationml.slideLayout+xml"/>
  <Override PartName="/ppt/slideLayouts/slideLayout530.xml" ContentType="application/vnd.openxmlformats-officedocument.presentationml.slideLayout+xml"/>
  <Override PartName="/ppt/slideLayouts/slideLayout531.xml" ContentType="application/vnd.openxmlformats-officedocument.presentationml.slideLayout+xml"/>
  <Override PartName="/ppt/slideLayouts/slideLayout532.xml" ContentType="application/vnd.openxmlformats-officedocument.presentationml.slideLayout+xml"/>
  <Override PartName="/ppt/slideLayouts/slideLayout533.xml" ContentType="application/vnd.openxmlformats-officedocument.presentationml.slideLayout+xml"/>
  <Override PartName="/ppt/slideLayouts/slideLayout534.xml" ContentType="application/vnd.openxmlformats-officedocument.presentationml.slideLayout+xml"/>
  <Override PartName="/ppt/slideLayouts/slideLayout535.xml" ContentType="application/vnd.openxmlformats-officedocument.presentationml.slideLayout+xml"/>
  <Override PartName="/ppt/slideLayouts/slideLayout536.xml" ContentType="application/vnd.openxmlformats-officedocument.presentationml.slideLayout+xml"/>
  <Override PartName="/ppt/slideLayouts/slideLayout537.xml" ContentType="application/vnd.openxmlformats-officedocument.presentationml.slideLayout+xml"/>
  <Override PartName="/ppt/slideLayouts/slideLayout538.xml" ContentType="application/vnd.openxmlformats-officedocument.presentationml.slideLayout+xml"/>
  <Override PartName="/ppt/slideLayouts/slideLayout539.xml" ContentType="application/vnd.openxmlformats-officedocument.presentationml.slideLayout+xml"/>
  <Override PartName="/ppt/slideLayouts/slideLayout540.xml" ContentType="application/vnd.openxmlformats-officedocument.presentationml.slideLayout+xml"/>
  <Override PartName="/ppt/slideLayouts/slideLayout541.xml" ContentType="application/vnd.openxmlformats-officedocument.presentationml.slideLayout+xml"/>
  <Override PartName="/ppt/slideLayouts/slideLayout542.xml" ContentType="application/vnd.openxmlformats-officedocument.presentationml.slideLayout+xml"/>
  <Override PartName="/ppt/slideLayouts/slideLayout543.xml" ContentType="application/vnd.openxmlformats-officedocument.presentationml.slideLayout+xml"/>
  <Override PartName="/ppt/slideLayouts/slideLayout544.xml" ContentType="application/vnd.openxmlformats-officedocument.presentationml.slideLayout+xml"/>
  <Override PartName="/ppt/slideLayouts/slideLayout545.xml" ContentType="application/vnd.openxmlformats-officedocument.presentationml.slideLayout+xml"/>
  <Override PartName="/ppt/slideLayouts/slideLayout546.xml" ContentType="application/vnd.openxmlformats-officedocument.presentationml.slideLayout+xml"/>
  <Override PartName="/ppt/slideLayouts/slideLayout547.xml" ContentType="application/vnd.openxmlformats-officedocument.presentationml.slideLayout+xml"/>
  <Override PartName="/ppt/slideLayouts/slideLayout548.xml" ContentType="application/vnd.openxmlformats-officedocument.presentationml.slideLayout+xml"/>
  <Override PartName="/ppt/slideLayouts/slideLayout549.xml" ContentType="application/vnd.openxmlformats-officedocument.presentationml.slideLayout+xml"/>
  <Override PartName="/ppt/slideLayouts/slideLayout550.xml" ContentType="application/vnd.openxmlformats-officedocument.presentationml.slideLayout+xml"/>
  <Override PartName="/ppt/theme/theme62.xml" ContentType="application/vnd.openxmlformats-officedocument.theme+xml"/>
  <Override PartName="/ppt/slideLayouts/slideLayout551.xml" ContentType="application/vnd.openxmlformats-officedocument.presentationml.slideLayout+xml"/>
  <Override PartName="/ppt/slideLayouts/slideLayout552.xml" ContentType="application/vnd.openxmlformats-officedocument.presentationml.slideLayout+xml"/>
  <Override PartName="/ppt/slideLayouts/slideLayout553.xml" ContentType="application/vnd.openxmlformats-officedocument.presentationml.slideLayout+xml"/>
  <Override PartName="/ppt/slideLayouts/slideLayout554.xml" ContentType="application/vnd.openxmlformats-officedocument.presentationml.slideLayout+xml"/>
  <Override PartName="/ppt/slideLayouts/slideLayout555.xml" ContentType="application/vnd.openxmlformats-officedocument.presentationml.slideLayout+xml"/>
  <Override PartName="/ppt/slideLayouts/slideLayout556.xml" ContentType="application/vnd.openxmlformats-officedocument.presentationml.slideLayout+xml"/>
  <Override PartName="/ppt/slideLayouts/slideLayout557.xml" ContentType="application/vnd.openxmlformats-officedocument.presentationml.slideLayout+xml"/>
  <Override PartName="/ppt/slideLayouts/slideLayout558.xml" ContentType="application/vnd.openxmlformats-officedocument.presentationml.slideLayout+xml"/>
  <Override PartName="/ppt/slideLayouts/slideLayout559.xml" ContentType="application/vnd.openxmlformats-officedocument.presentationml.slideLayout+xml"/>
  <Override PartName="/ppt/slideLayouts/slideLayout560.xml" ContentType="application/vnd.openxmlformats-officedocument.presentationml.slideLayout+xml"/>
  <Override PartName="/ppt/slideLayouts/slideLayout561.xml" ContentType="application/vnd.openxmlformats-officedocument.presentationml.slideLayout+xml"/>
  <Override PartName="/ppt/slideLayouts/slideLayout562.xml" ContentType="application/vnd.openxmlformats-officedocument.presentationml.slideLayout+xml"/>
  <Override PartName="/ppt/slideLayouts/slideLayout563.xml" ContentType="application/vnd.openxmlformats-officedocument.presentationml.slideLayout+xml"/>
  <Override PartName="/ppt/slideLayouts/slideLayout564.xml" ContentType="application/vnd.openxmlformats-officedocument.presentationml.slideLayout+xml"/>
  <Override PartName="/ppt/slideLayouts/slideLayout565.xml" ContentType="application/vnd.openxmlformats-officedocument.presentationml.slideLayout+xml"/>
  <Override PartName="/ppt/slideLayouts/slideLayout566.xml" ContentType="application/vnd.openxmlformats-officedocument.presentationml.slideLayout+xml"/>
  <Override PartName="/ppt/slideLayouts/slideLayout567.xml" ContentType="application/vnd.openxmlformats-officedocument.presentationml.slideLayout+xml"/>
  <Override PartName="/ppt/slideLayouts/slideLayout568.xml" ContentType="application/vnd.openxmlformats-officedocument.presentationml.slideLayout+xml"/>
  <Override PartName="/ppt/slideLayouts/slideLayout569.xml" ContentType="application/vnd.openxmlformats-officedocument.presentationml.slideLayout+xml"/>
  <Override PartName="/ppt/slideLayouts/slideLayout570.xml" ContentType="application/vnd.openxmlformats-officedocument.presentationml.slideLayout+xml"/>
  <Override PartName="/ppt/slideLayouts/slideLayout571.xml" ContentType="application/vnd.openxmlformats-officedocument.presentationml.slideLayout+xml"/>
  <Override PartName="/ppt/slideLayouts/slideLayout572.xml" ContentType="application/vnd.openxmlformats-officedocument.presentationml.slideLayout+xml"/>
  <Override PartName="/ppt/slideLayouts/slideLayout573.xml" ContentType="application/vnd.openxmlformats-officedocument.presentationml.slideLayout+xml"/>
  <Override PartName="/ppt/slideLayouts/slideLayout574.xml" ContentType="application/vnd.openxmlformats-officedocument.presentationml.slideLayout+xml"/>
  <Override PartName="/ppt/slideLayouts/slideLayout575.xml" ContentType="application/vnd.openxmlformats-officedocument.presentationml.slideLayout+xml"/>
  <Override PartName="/ppt/slideLayouts/slideLayout576.xml" ContentType="application/vnd.openxmlformats-officedocument.presentationml.slideLayout+xml"/>
  <Override PartName="/ppt/slideLayouts/slideLayout577.xml" ContentType="application/vnd.openxmlformats-officedocument.presentationml.slideLayout+xml"/>
  <Override PartName="/ppt/slideLayouts/slideLayout578.xml" ContentType="application/vnd.openxmlformats-officedocument.presentationml.slideLayout+xml"/>
  <Override PartName="/ppt/slideLayouts/slideLayout579.xml" ContentType="application/vnd.openxmlformats-officedocument.presentationml.slideLayout+xml"/>
  <Override PartName="/ppt/slideLayouts/slideLayout580.xml" ContentType="application/vnd.openxmlformats-officedocument.presentationml.slideLayout+xml"/>
  <Override PartName="/ppt/slideLayouts/slideLayout581.xml" ContentType="application/vnd.openxmlformats-officedocument.presentationml.slideLayout+xml"/>
  <Override PartName="/ppt/slideLayouts/slideLayout582.xml" ContentType="application/vnd.openxmlformats-officedocument.presentationml.slideLayout+xml"/>
  <Override PartName="/ppt/slideLayouts/slideLayout583.xml" ContentType="application/vnd.openxmlformats-officedocument.presentationml.slideLayout+xml"/>
  <Override PartName="/ppt/slideLayouts/slideLayout584.xml" ContentType="application/vnd.openxmlformats-officedocument.presentationml.slideLayout+xml"/>
  <Override PartName="/ppt/slideLayouts/slideLayout585.xml" ContentType="application/vnd.openxmlformats-officedocument.presentationml.slideLayout+xml"/>
  <Override PartName="/ppt/theme/theme63.xml" ContentType="application/vnd.openxmlformats-officedocument.theme+xml"/>
  <Override PartName="/ppt/slideLayouts/slideLayout586.xml" ContentType="application/vnd.openxmlformats-officedocument.presentationml.slideLayout+xml"/>
  <Override PartName="/ppt/slideLayouts/slideLayout587.xml" ContentType="application/vnd.openxmlformats-officedocument.presentationml.slideLayout+xml"/>
  <Override PartName="/ppt/slideLayouts/slideLayout588.xml" ContentType="application/vnd.openxmlformats-officedocument.presentationml.slideLayout+xml"/>
  <Override PartName="/ppt/slideLayouts/slideLayout589.xml" ContentType="application/vnd.openxmlformats-officedocument.presentationml.slideLayout+xml"/>
  <Override PartName="/ppt/slideLayouts/slideLayout590.xml" ContentType="application/vnd.openxmlformats-officedocument.presentationml.slideLayout+xml"/>
  <Override PartName="/ppt/slideLayouts/slideLayout591.xml" ContentType="application/vnd.openxmlformats-officedocument.presentationml.slideLayout+xml"/>
  <Override PartName="/ppt/slideLayouts/slideLayout592.xml" ContentType="application/vnd.openxmlformats-officedocument.presentationml.slideLayout+xml"/>
  <Override PartName="/ppt/slideLayouts/slideLayout593.xml" ContentType="application/vnd.openxmlformats-officedocument.presentationml.slideLayout+xml"/>
  <Override PartName="/ppt/slideLayouts/slideLayout594.xml" ContentType="application/vnd.openxmlformats-officedocument.presentationml.slideLayout+xml"/>
  <Override PartName="/ppt/slideLayouts/slideLayout595.xml" ContentType="application/vnd.openxmlformats-officedocument.presentationml.slideLayout+xml"/>
  <Override PartName="/ppt/slideLayouts/slideLayout596.xml" ContentType="application/vnd.openxmlformats-officedocument.presentationml.slideLayout+xml"/>
  <Override PartName="/ppt/slideLayouts/slideLayout597.xml" ContentType="application/vnd.openxmlformats-officedocument.presentationml.slideLayout+xml"/>
  <Override PartName="/ppt/slideLayouts/slideLayout598.xml" ContentType="application/vnd.openxmlformats-officedocument.presentationml.slideLayout+xml"/>
  <Override PartName="/ppt/slideLayouts/slideLayout599.xml" ContentType="application/vnd.openxmlformats-officedocument.presentationml.slideLayout+xml"/>
  <Override PartName="/ppt/slideLayouts/slideLayout600.xml" ContentType="application/vnd.openxmlformats-officedocument.presentationml.slideLayout+xml"/>
  <Override PartName="/ppt/slideLayouts/slideLayout601.xml" ContentType="application/vnd.openxmlformats-officedocument.presentationml.slideLayout+xml"/>
  <Override PartName="/ppt/slideLayouts/slideLayout602.xml" ContentType="application/vnd.openxmlformats-officedocument.presentationml.slideLayout+xml"/>
  <Override PartName="/ppt/slideLayouts/slideLayout603.xml" ContentType="application/vnd.openxmlformats-officedocument.presentationml.slideLayout+xml"/>
  <Override PartName="/ppt/slideLayouts/slideLayout604.xml" ContentType="application/vnd.openxmlformats-officedocument.presentationml.slideLayout+xml"/>
  <Override PartName="/ppt/slideLayouts/slideLayout605.xml" ContentType="application/vnd.openxmlformats-officedocument.presentationml.slideLayout+xml"/>
  <Override PartName="/ppt/slideLayouts/slideLayout606.xml" ContentType="application/vnd.openxmlformats-officedocument.presentationml.slideLayout+xml"/>
  <Override PartName="/ppt/slideLayouts/slideLayout607.xml" ContentType="application/vnd.openxmlformats-officedocument.presentationml.slideLayout+xml"/>
  <Override PartName="/ppt/slideLayouts/slideLayout608.xml" ContentType="application/vnd.openxmlformats-officedocument.presentationml.slideLayout+xml"/>
  <Override PartName="/ppt/slideLayouts/slideLayout609.xml" ContentType="application/vnd.openxmlformats-officedocument.presentationml.slideLayout+xml"/>
  <Override PartName="/ppt/slideLayouts/slideLayout610.xml" ContentType="application/vnd.openxmlformats-officedocument.presentationml.slideLayout+xml"/>
  <Override PartName="/ppt/slideLayouts/slideLayout611.xml" ContentType="application/vnd.openxmlformats-officedocument.presentationml.slideLayout+xml"/>
  <Override PartName="/ppt/slideLayouts/slideLayout612.xml" ContentType="application/vnd.openxmlformats-officedocument.presentationml.slideLayout+xml"/>
  <Override PartName="/ppt/slideLayouts/slideLayout613.xml" ContentType="application/vnd.openxmlformats-officedocument.presentationml.slideLayout+xml"/>
  <Override PartName="/ppt/slideLayouts/slideLayout614.xml" ContentType="application/vnd.openxmlformats-officedocument.presentationml.slideLayout+xml"/>
  <Override PartName="/ppt/slideLayouts/slideLayout615.xml" ContentType="application/vnd.openxmlformats-officedocument.presentationml.slideLayout+xml"/>
  <Override PartName="/ppt/slideLayouts/slideLayout616.xml" ContentType="application/vnd.openxmlformats-officedocument.presentationml.slideLayout+xml"/>
  <Override PartName="/ppt/slideLayouts/slideLayout617.xml" ContentType="application/vnd.openxmlformats-officedocument.presentationml.slideLayout+xml"/>
  <Override PartName="/ppt/slideLayouts/slideLayout618.xml" ContentType="application/vnd.openxmlformats-officedocument.presentationml.slideLayout+xml"/>
  <Override PartName="/ppt/slideLayouts/slideLayout619.xml" ContentType="application/vnd.openxmlformats-officedocument.presentationml.slideLayout+xml"/>
  <Override PartName="/ppt/theme/theme64.xml" ContentType="application/vnd.openxmlformats-officedocument.theme+xml"/>
  <Override PartName="/ppt/theme/theme65.xml" ContentType="application/vnd.openxmlformats-officedocument.theme+xml"/>
  <Override PartName="/ppt/theme/theme6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1"/>
    <p:sldMasterId id="2147483702" r:id="rId2"/>
    <p:sldMasterId id="2147483689" r:id="rId3"/>
    <p:sldMasterId id="2147483684" r:id="rId4"/>
    <p:sldMasterId id="2147483686" r:id="rId5"/>
    <p:sldMasterId id="2147483740" r:id="rId6"/>
    <p:sldMasterId id="2147483744" r:id="rId7"/>
    <p:sldMasterId id="2147483746" r:id="rId8"/>
    <p:sldMasterId id="2147483748" r:id="rId9"/>
    <p:sldMasterId id="2147483760" r:id="rId10"/>
    <p:sldMasterId id="2147483764" r:id="rId11"/>
    <p:sldMasterId id="2147483768" r:id="rId12"/>
    <p:sldMasterId id="2147483882" r:id="rId13"/>
    <p:sldMasterId id="2147483906" r:id="rId14"/>
    <p:sldMasterId id="2147483908" r:id="rId15"/>
    <p:sldMasterId id="2147483920" r:id="rId16"/>
    <p:sldMasterId id="2147483924" r:id="rId17"/>
    <p:sldMasterId id="2147483929" r:id="rId18"/>
    <p:sldMasterId id="2147483938" r:id="rId19"/>
    <p:sldMasterId id="2147483985" r:id="rId20"/>
    <p:sldMasterId id="2147483989" r:id="rId21"/>
    <p:sldMasterId id="2147483997" r:id="rId22"/>
    <p:sldMasterId id="2147484010" r:id="rId23"/>
    <p:sldMasterId id="2147484023" r:id="rId24"/>
    <p:sldMasterId id="2147484039" r:id="rId25"/>
    <p:sldMasterId id="2147484057" r:id="rId26"/>
    <p:sldMasterId id="2147484063" r:id="rId27"/>
    <p:sldMasterId id="2147484075" r:id="rId28"/>
    <p:sldMasterId id="2147484087" r:id="rId29"/>
    <p:sldMasterId id="2147484099" r:id="rId30"/>
    <p:sldMasterId id="2147484111" r:id="rId31"/>
    <p:sldMasterId id="2147484159" r:id="rId32"/>
    <p:sldMasterId id="2147484161" r:id="rId33"/>
    <p:sldMasterId id="2147484163" r:id="rId34"/>
    <p:sldMasterId id="2147484165" r:id="rId35"/>
    <p:sldMasterId id="2147484167" r:id="rId36"/>
    <p:sldMasterId id="2147484172" r:id="rId37"/>
    <p:sldMasterId id="2147484178" r:id="rId38"/>
    <p:sldMasterId id="2147484183" r:id="rId39"/>
    <p:sldMasterId id="2147484189" r:id="rId40"/>
    <p:sldMasterId id="2147484192" r:id="rId41"/>
    <p:sldMasterId id="2147484194" r:id="rId42"/>
    <p:sldMasterId id="2147484206" r:id="rId43"/>
    <p:sldMasterId id="2147484222" r:id="rId44"/>
    <p:sldMasterId id="2147484353" r:id="rId45"/>
    <p:sldMasterId id="2147484363" r:id="rId46"/>
    <p:sldMasterId id="2147484389" r:id="rId47"/>
    <p:sldMasterId id="2147484401" r:id="rId48"/>
    <p:sldMasterId id="2147484407" r:id="rId49"/>
    <p:sldMasterId id="2147484413" r:id="rId50"/>
    <p:sldMasterId id="2147484422" r:id="rId51"/>
    <p:sldMasterId id="2147484431" r:id="rId52"/>
    <p:sldMasterId id="2147484442" r:id="rId53"/>
    <p:sldMasterId id="2147484453" r:id="rId54"/>
    <p:sldMasterId id="2147484474" r:id="rId55"/>
    <p:sldMasterId id="2147484495" r:id="rId56"/>
    <p:sldMasterId id="2147484523" r:id="rId57"/>
    <p:sldMasterId id="2147486802" r:id="rId58"/>
    <p:sldMasterId id="2147486840" r:id="rId59"/>
    <p:sldMasterId id="2147486878" r:id="rId60"/>
    <p:sldMasterId id="2147486914" r:id="rId61"/>
    <p:sldMasterId id="2147486932" r:id="rId62"/>
    <p:sldMasterId id="2147486968" r:id="rId63"/>
    <p:sldMasterId id="2147487004" r:id="rId64"/>
  </p:sldMasterIdLst>
  <p:notesMasterIdLst>
    <p:notesMasterId r:id="rId87"/>
  </p:notesMasterIdLst>
  <p:handoutMasterIdLst>
    <p:handoutMasterId r:id="rId88"/>
  </p:handoutMasterIdLst>
  <p:sldIdLst>
    <p:sldId id="556" r:id="rId65"/>
    <p:sldId id="542" r:id="rId66"/>
    <p:sldId id="562" r:id="rId67"/>
    <p:sldId id="543" r:id="rId68"/>
    <p:sldId id="563" r:id="rId69"/>
    <p:sldId id="544" r:id="rId70"/>
    <p:sldId id="545" r:id="rId71"/>
    <p:sldId id="564" r:id="rId72"/>
    <p:sldId id="546" r:id="rId73"/>
    <p:sldId id="547" r:id="rId74"/>
    <p:sldId id="548" r:id="rId75"/>
    <p:sldId id="560" r:id="rId76"/>
    <p:sldId id="567" r:id="rId77"/>
    <p:sldId id="549" r:id="rId78"/>
    <p:sldId id="550" r:id="rId79"/>
    <p:sldId id="568" r:id="rId80"/>
    <p:sldId id="552" r:id="rId81"/>
    <p:sldId id="569" r:id="rId82"/>
    <p:sldId id="566" r:id="rId83"/>
    <p:sldId id="565" r:id="rId84"/>
    <p:sldId id="551" r:id="rId85"/>
    <p:sldId id="555" r:id="rId86"/>
  </p:sldIdLst>
  <p:sldSz cx="10688638" cy="7562850"/>
  <p:notesSz cx="6805613" cy="9944100"/>
  <p:defaultTextStyle>
    <a:defPPr>
      <a:defRPr lang="fi-FI"/>
    </a:defPPr>
    <a:lvl1pPr algn="l" defTabSz="500063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500063" indent="-57150" algn="l" defTabSz="500063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1003300" indent="-119063" algn="l" defTabSz="500063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506538" indent="-182563" algn="l" defTabSz="500063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2011363" indent="-242888" algn="l" defTabSz="500063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073">
          <p15:clr>
            <a:srgbClr val="A4A3A4"/>
          </p15:clr>
        </p15:guide>
        <p15:guide id="2" pos="41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2">
          <p15:clr>
            <a:srgbClr val="A4A3A4"/>
          </p15:clr>
        </p15:guide>
        <p15:guide id="2" pos="214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2D2"/>
    <a:srgbClr val="0091CE"/>
    <a:srgbClr val="0069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124" autoAdjust="0"/>
    <p:restoredTop sz="94660"/>
  </p:normalViewPr>
  <p:slideViewPr>
    <p:cSldViewPr snapToGrid="0" snapToObjects="1">
      <p:cViewPr varScale="1">
        <p:scale>
          <a:sx n="100" d="100"/>
          <a:sy n="100" d="100"/>
        </p:scale>
        <p:origin x="1200" y="90"/>
      </p:cViewPr>
      <p:guideLst>
        <p:guide orient="horz" pos="1073"/>
        <p:guide pos="41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72" d="100"/>
          <a:sy n="72" d="100"/>
        </p:scale>
        <p:origin x="-2082" y="-108"/>
      </p:cViewPr>
      <p:guideLst>
        <p:guide orient="horz" pos="3132"/>
        <p:guide pos="21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Master" Target="slideMasters/slideMaster26.xml"/><Relationship Id="rId39" Type="http://schemas.openxmlformats.org/officeDocument/2006/relationships/slideMaster" Target="slideMasters/slideMaster39.xml"/><Relationship Id="rId21" Type="http://schemas.openxmlformats.org/officeDocument/2006/relationships/slideMaster" Target="slideMasters/slideMaster21.xml"/><Relationship Id="rId34" Type="http://schemas.openxmlformats.org/officeDocument/2006/relationships/slideMaster" Target="slideMasters/slideMaster34.xml"/><Relationship Id="rId42" Type="http://schemas.openxmlformats.org/officeDocument/2006/relationships/slideMaster" Target="slideMasters/slideMaster42.xml"/><Relationship Id="rId47" Type="http://schemas.openxmlformats.org/officeDocument/2006/relationships/slideMaster" Target="slideMasters/slideMaster47.xml"/><Relationship Id="rId50" Type="http://schemas.openxmlformats.org/officeDocument/2006/relationships/slideMaster" Target="slideMasters/slideMaster50.xml"/><Relationship Id="rId55" Type="http://schemas.openxmlformats.org/officeDocument/2006/relationships/slideMaster" Target="slideMasters/slideMaster55.xml"/><Relationship Id="rId63" Type="http://schemas.openxmlformats.org/officeDocument/2006/relationships/slideMaster" Target="slideMasters/slideMaster63.xml"/><Relationship Id="rId68" Type="http://schemas.openxmlformats.org/officeDocument/2006/relationships/slide" Target="slides/slide4.xml"/><Relationship Id="rId76" Type="http://schemas.openxmlformats.org/officeDocument/2006/relationships/slide" Target="slides/slide12.xml"/><Relationship Id="rId84" Type="http://schemas.openxmlformats.org/officeDocument/2006/relationships/slide" Target="slides/slide20.xml"/><Relationship Id="rId89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7.xml"/><Relationship Id="rId9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Master" Target="slideMasters/slideMaster29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Master" Target="slideMasters/slideMaster32.xml"/><Relationship Id="rId37" Type="http://schemas.openxmlformats.org/officeDocument/2006/relationships/slideMaster" Target="slideMasters/slideMaster37.xml"/><Relationship Id="rId40" Type="http://schemas.openxmlformats.org/officeDocument/2006/relationships/slideMaster" Target="slideMasters/slideMaster40.xml"/><Relationship Id="rId45" Type="http://schemas.openxmlformats.org/officeDocument/2006/relationships/slideMaster" Target="slideMasters/slideMaster45.xml"/><Relationship Id="rId53" Type="http://schemas.openxmlformats.org/officeDocument/2006/relationships/slideMaster" Target="slideMasters/slideMaster53.xml"/><Relationship Id="rId58" Type="http://schemas.openxmlformats.org/officeDocument/2006/relationships/slideMaster" Target="slideMasters/slideMaster58.xml"/><Relationship Id="rId66" Type="http://schemas.openxmlformats.org/officeDocument/2006/relationships/slide" Target="slides/slide2.xml"/><Relationship Id="rId74" Type="http://schemas.openxmlformats.org/officeDocument/2006/relationships/slide" Target="slides/slide10.xml"/><Relationship Id="rId79" Type="http://schemas.openxmlformats.org/officeDocument/2006/relationships/slide" Target="slides/slide15.xml"/><Relationship Id="rId87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61" Type="http://schemas.openxmlformats.org/officeDocument/2006/relationships/slideMaster" Target="slideMasters/slideMaster61.xml"/><Relationship Id="rId82" Type="http://schemas.openxmlformats.org/officeDocument/2006/relationships/slide" Target="slides/slide18.xml"/><Relationship Id="rId90" Type="http://schemas.openxmlformats.org/officeDocument/2006/relationships/viewProps" Target="viewProps.xml"/><Relationship Id="rId19" Type="http://schemas.openxmlformats.org/officeDocument/2006/relationships/slideMaster" Target="slideMasters/slideMaster1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30" Type="http://schemas.openxmlformats.org/officeDocument/2006/relationships/slideMaster" Target="slideMasters/slideMaster30.xml"/><Relationship Id="rId35" Type="http://schemas.openxmlformats.org/officeDocument/2006/relationships/slideMaster" Target="slideMasters/slideMaster35.xml"/><Relationship Id="rId43" Type="http://schemas.openxmlformats.org/officeDocument/2006/relationships/slideMaster" Target="slideMasters/slideMaster43.xml"/><Relationship Id="rId48" Type="http://schemas.openxmlformats.org/officeDocument/2006/relationships/slideMaster" Target="slideMasters/slideMaster48.xml"/><Relationship Id="rId56" Type="http://schemas.openxmlformats.org/officeDocument/2006/relationships/slideMaster" Target="slideMasters/slideMaster56.xml"/><Relationship Id="rId64" Type="http://schemas.openxmlformats.org/officeDocument/2006/relationships/slideMaster" Target="slideMasters/slideMaster64.xml"/><Relationship Id="rId69" Type="http://schemas.openxmlformats.org/officeDocument/2006/relationships/slide" Target="slides/slide5.xml"/><Relationship Id="rId77" Type="http://schemas.openxmlformats.org/officeDocument/2006/relationships/slide" Target="slides/slide13.xml"/><Relationship Id="rId8" Type="http://schemas.openxmlformats.org/officeDocument/2006/relationships/slideMaster" Target="slideMasters/slideMaster8.xml"/><Relationship Id="rId51" Type="http://schemas.openxmlformats.org/officeDocument/2006/relationships/slideMaster" Target="slideMasters/slideMaster51.xml"/><Relationship Id="rId72" Type="http://schemas.openxmlformats.org/officeDocument/2006/relationships/slide" Target="slides/slide8.xml"/><Relationship Id="rId80" Type="http://schemas.openxmlformats.org/officeDocument/2006/relationships/slide" Target="slides/slide16.xml"/><Relationship Id="rId85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Master" Target="slideMasters/slideMaster33.xml"/><Relationship Id="rId38" Type="http://schemas.openxmlformats.org/officeDocument/2006/relationships/slideMaster" Target="slideMasters/slideMaster38.xml"/><Relationship Id="rId46" Type="http://schemas.openxmlformats.org/officeDocument/2006/relationships/slideMaster" Target="slideMasters/slideMaster46.xml"/><Relationship Id="rId59" Type="http://schemas.openxmlformats.org/officeDocument/2006/relationships/slideMaster" Target="slideMasters/slideMaster59.xml"/><Relationship Id="rId67" Type="http://schemas.openxmlformats.org/officeDocument/2006/relationships/slide" Target="slides/slide3.xml"/><Relationship Id="rId20" Type="http://schemas.openxmlformats.org/officeDocument/2006/relationships/slideMaster" Target="slideMasters/slideMaster20.xml"/><Relationship Id="rId41" Type="http://schemas.openxmlformats.org/officeDocument/2006/relationships/slideMaster" Target="slideMasters/slideMaster41.xml"/><Relationship Id="rId54" Type="http://schemas.openxmlformats.org/officeDocument/2006/relationships/slideMaster" Target="slideMasters/slideMaster54.xml"/><Relationship Id="rId62" Type="http://schemas.openxmlformats.org/officeDocument/2006/relationships/slideMaster" Target="slideMasters/slideMaster62.xml"/><Relationship Id="rId70" Type="http://schemas.openxmlformats.org/officeDocument/2006/relationships/slide" Target="slides/slide6.xml"/><Relationship Id="rId75" Type="http://schemas.openxmlformats.org/officeDocument/2006/relationships/slide" Target="slides/slide11.xml"/><Relationship Id="rId83" Type="http://schemas.openxmlformats.org/officeDocument/2006/relationships/slide" Target="slides/slide19.xml"/><Relationship Id="rId88" Type="http://schemas.openxmlformats.org/officeDocument/2006/relationships/handoutMaster" Target="handoutMasters/handoutMaster1.xml"/><Relationship Id="rId9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36" Type="http://schemas.openxmlformats.org/officeDocument/2006/relationships/slideMaster" Target="slideMasters/slideMaster36.xml"/><Relationship Id="rId49" Type="http://schemas.openxmlformats.org/officeDocument/2006/relationships/slideMaster" Target="slideMasters/slideMaster49.xml"/><Relationship Id="rId57" Type="http://schemas.openxmlformats.org/officeDocument/2006/relationships/slideMaster" Target="slideMasters/slideMaster57.xml"/><Relationship Id="rId10" Type="http://schemas.openxmlformats.org/officeDocument/2006/relationships/slideMaster" Target="slideMasters/slideMaster10.xml"/><Relationship Id="rId31" Type="http://schemas.openxmlformats.org/officeDocument/2006/relationships/slideMaster" Target="slideMasters/slideMaster31.xml"/><Relationship Id="rId44" Type="http://schemas.openxmlformats.org/officeDocument/2006/relationships/slideMaster" Target="slideMasters/slideMaster44.xml"/><Relationship Id="rId52" Type="http://schemas.openxmlformats.org/officeDocument/2006/relationships/slideMaster" Target="slideMasters/slideMaster52.xml"/><Relationship Id="rId60" Type="http://schemas.openxmlformats.org/officeDocument/2006/relationships/slideMaster" Target="slideMasters/slideMaster60.xml"/><Relationship Id="rId65" Type="http://schemas.openxmlformats.org/officeDocument/2006/relationships/slide" Target="slides/slide1.xml"/><Relationship Id="rId73" Type="http://schemas.openxmlformats.org/officeDocument/2006/relationships/slide" Target="slides/slide9.xml"/><Relationship Id="rId78" Type="http://schemas.openxmlformats.org/officeDocument/2006/relationships/slide" Target="slides/slide14.xml"/><Relationship Id="rId81" Type="http://schemas.openxmlformats.org/officeDocument/2006/relationships/slide" Target="slides/slide17.xml"/><Relationship Id="rId86" Type="http://schemas.openxmlformats.org/officeDocument/2006/relationships/slide" Target="slides/slide22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52143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5445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52143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495F962-79BE-4F48-AEF5-D17697398670}" type="datetimeFigureOut">
              <a:rPr lang="fi-FI"/>
              <a:pPr>
                <a:defRPr/>
              </a:pPr>
              <a:t>31.10.2018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9445625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52143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54450" y="9445625"/>
            <a:ext cx="2949575" cy="4968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defTabSz="520700">
              <a:defRPr sz="1200">
                <a:latin typeface="Calibri" panose="020F0502020204030204" pitchFamily="34" charset="0"/>
              </a:defRPr>
            </a:lvl1pPr>
          </a:lstStyle>
          <a:p>
            <a:fld id="{EF33633A-4810-4159-B85C-1EE915FA52B3}" type="slidenum">
              <a:rPr lang="fi-FI" altLang="fi-FI"/>
              <a:pPr/>
              <a:t>‹#›</a:t>
            </a:fld>
            <a:endParaRPr lang="fi-FI" alt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52143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5445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52143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11BBCB4-ABD3-4AE9-9120-5B34B0F72141}" type="datetimeFigureOut">
              <a:rPr lang="fi-FI"/>
              <a:pPr>
                <a:defRPr/>
              </a:pPr>
              <a:t>31.10.2018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768350" y="746125"/>
            <a:ext cx="5268913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i-FI" noProof="0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1038" y="4722813"/>
            <a:ext cx="5443537" cy="447516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9445625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52143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54450" y="9445625"/>
            <a:ext cx="2949575" cy="4968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defTabSz="520700">
              <a:defRPr sz="1200">
                <a:latin typeface="Calibri" panose="020F0502020204030204" pitchFamily="34" charset="0"/>
              </a:defRPr>
            </a:lvl1pPr>
          </a:lstStyle>
          <a:p>
            <a:fld id="{B2BA123F-9596-4C00-9476-A3E5533DD849}" type="slidenum">
              <a:rPr lang="fi-FI" altLang="fi-FI"/>
              <a:pPr/>
              <a:t>‹#›</a:t>
            </a:fld>
            <a:endParaRPr lang="fi-FI" alt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38150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38150" algn="l" defTabSz="438150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879475" algn="l" defTabSz="438150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22388" algn="l" defTabSz="438150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763713" algn="l" defTabSz="438150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06656" algn="l" defTabSz="44128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647986" algn="l" defTabSz="44128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089331" algn="l" defTabSz="44128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530656" algn="l" defTabSz="44128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21.xml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21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2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3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4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2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2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2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3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2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4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2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45.xml"/></Relationships>
</file>

<file path=ppt/slideLayouts/_rels/slideLayout2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45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2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45.xml"/><Relationship Id="rId4" Type="http://schemas.openxmlformats.org/officeDocument/2006/relationships/image" Target="../media/image26.png"/></Relationships>
</file>

<file path=ppt/slideLayouts/_rels/slideLayout2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45.xml"/></Relationships>
</file>

<file path=ppt/slideLayouts/_rels/slideLayout2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45.xml"/></Relationships>
</file>

<file path=ppt/slideLayouts/_rels/slideLayout2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emf"/><Relationship Id="rId1" Type="http://schemas.openxmlformats.org/officeDocument/2006/relationships/slideMaster" Target="../slideMasters/slideMaster45.xml"/><Relationship Id="rId4" Type="http://schemas.openxmlformats.org/officeDocument/2006/relationships/image" Target="../media/image22.png"/></Relationships>
</file>

<file path=ppt/slideLayouts/_rels/slideLayout2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4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46.xml"/></Relationships>
</file>

<file path=ppt/slideLayouts/_rels/slideLayout2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46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2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46.xml"/><Relationship Id="rId4" Type="http://schemas.openxmlformats.org/officeDocument/2006/relationships/image" Target="../media/image26.png"/></Relationships>
</file>

<file path=ppt/slideLayouts/_rels/slideLayout2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46.xml"/></Relationships>
</file>

<file path=ppt/slideLayouts/_rels/slideLayout2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46.xml"/></Relationships>
</file>

<file path=ppt/slideLayouts/_rels/slideLayout2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emf"/><Relationship Id="rId1" Type="http://schemas.openxmlformats.org/officeDocument/2006/relationships/slideMaster" Target="../slideMasters/slideMaster46.xml"/><Relationship Id="rId4" Type="http://schemas.openxmlformats.org/officeDocument/2006/relationships/image" Target="../media/image22.png"/></Relationships>
</file>

<file path=ppt/slideLayouts/_rels/slideLayout2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46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2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47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2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emf"/><Relationship Id="rId1" Type="http://schemas.openxmlformats.org/officeDocument/2006/relationships/slideMaster" Target="../slideMasters/slideMaster47.xml"/><Relationship Id="rId4" Type="http://schemas.openxmlformats.org/officeDocument/2006/relationships/image" Target="../media/image22.png"/></Relationships>
</file>

<file path=ppt/slideLayouts/_rels/slideLayout2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47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2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48.xml"/></Relationships>
</file>

<file path=ppt/slideLayouts/_rels/slideLayout2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48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3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49.xml"/></Relationships>
</file>

<file path=ppt/slideLayouts/_rels/slideLayout3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49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3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50.xml"/></Relationships>
</file>

<file path=ppt/slideLayouts/_rels/slideLayout3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50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3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51.xml"/></Relationships>
</file>

<file path=ppt/slideLayouts/_rels/slideLayout3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51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3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Master" Target="../slideMasters/slideMaster52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3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Master" Target="../slideMasters/slideMaster53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3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Master" Target="../slideMasters/slideMaster54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9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3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Master" Target="../slideMasters/slideMaster55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3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3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3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3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3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3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Master" Target="../slideMasters/slideMaster56.xml"/></Relationships>
</file>

<file path=ppt/slideLayouts/_rels/slideLayout3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3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3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3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3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57.xml"/></Relationships>
</file>

<file path=ppt/slideLayouts/_rels/slideLayout3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57.xml"/></Relationships>
</file>

<file path=ppt/slideLayouts/_rels/slideLayout3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3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3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3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3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Master" Target="../slideMasters/slideMaster58.xml"/></Relationships>
</file>

<file path=ppt/slideLayouts/_rels/slideLayout3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Master" Target="../slideMasters/slideMaster58.xml"/></Relationships>
</file>

<file path=ppt/slideLayouts/_rels/slideLayout3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Master" Target="../slideMasters/slideMaster58.xml"/></Relationships>
</file>

<file path=ppt/slideLayouts/_rels/slideLayout3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Master" Target="../slideMasters/slideMaster58.xml"/></Relationships>
</file>

<file path=ppt/slideLayouts/_rels/slideLayout3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Master" Target="../slideMasters/slideMaster58.xml"/></Relationships>
</file>

<file path=ppt/slideLayouts/_rels/slideLayout3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Master" Target="../slideMasters/slideMaster58.xml"/></Relationships>
</file>

<file path=ppt/slideLayouts/_rels/slideLayout3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Master" Target="../slideMasters/slideMaster58.xml"/></Relationships>
</file>

<file path=ppt/slideLayouts/_rels/slideLayout3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Master" Target="../slideMasters/slideMaster58.xml"/></Relationships>
</file>

<file path=ppt/slideLayouts/_rels/slideLayout3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Master" Target="../slideMasters/slideMaster58.xml"/></Relationships>
</file>

<file path=ppt/slideLayouts/_rels/slideLayout3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Master" Target="../slideMasters/slideMaster58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Master" Target="../slideMasters/slideMaster58.xml"/></Relationships>
</file>

<file path=ppt/slideLayouts/_rels/slideLayout4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Master" Target="../slideMasters/slideMaster58.xml"/></Relationships>
</file>

<file path=ppt/slideLayouts/_rels/slideLayout4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Master" Target="../slideMasters/slideMaster58.xml"/></Relationships>
</file>

<file path=ppt/slideLayouts/_rels/slideLayout4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Master" Target="../slideMasters/slideMaster58.xml"/></Relationships>
</file>

<file path=ppt/slideLayouts/_rels/slideLayout4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Master" Target="../slideMasters/slideMaster58.xml"/></Relationships>
</file>

<file path=ppt/slideLayouts/_rels/slideLayout4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Master" Target="../slideMasters/slideMaster58.xml"/></Relationships>
</file>

<file path=ppt/slideLayouts/_rels/slideLayout4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Master" Target="../slideMasters/slideMaster58.xml"/></Relationships>
</file>

<file path=ppt/slideLayouts/_rels/slideLayout4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Master" Target="../slideMasters/slideMaster58.xml"/></Relationships>
</file>

<file path=ppt/slideLayouts/_rels/slideLayout4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Master" Target="../slideMasters/slideMaster58.xml"/></Relationships>
</file>

<file path=ppt/slideLayouts/_rels/slideLayout4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Master" Target="../slideMasters/slideMaster58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Master" Target="../slideMasters/slideMaster58.xml"/></Relationships>
</file>

<file path=ppt/slideLayouts/_rels/slideLayout4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Master" Target="../slideMasters/slideMaster58.xml"/></Relationships>
</file>

<file path=ppt/slideLayouts/_rels/slideLayout4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Master" Target="../slideMasters/slideMaster58.xml"/></Relationships>
</file>

<file path=ppt/slideLayouts/_rels/slideLayout4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Master" Target="../slideMasters/slideMaster58.xml"/></Relationships>
</file>

<file path=ppt/slideLayouts/_rels/slideLayout4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Master" Target="../slideMasters/slideMaster58.xml"/></Relationships>
</file>

<file path=ppt/slideLayouts/_rels/slideLayout4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Master" Target="../slideMasters/slideMaster58.xml"/></Relationships>
</file>

<file path=ppt/slideLayouts/_rels/slideLayout4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Master" Target="../slideMasters/slideMaster58.xml"/></Relationships>
</file>

<file path=ppt/slideLayouts/_rels/slideLayout4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Master" Target="../slideMasters/slideMaster58.xml"/></Relationships>
</file>

<file path=ppt/slideLayouts/_rels/slideLayout4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Master" Target="../slideMasters/slideMaster58.xml"/></Relationships>
</file>

<file path=ppt/slideLayouts/_rels/slideLayout4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Master" Target="../slideMasters/slideMaster58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Master" Target="../slideMasters/slideMaster58.xml"/></Relationships>
</file>

<file path=ppt/slideLayouts/_rels/slideLayout4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Master" Target="../slideMasters/slideMaster58.xml"/></Relationships>
</file>

<file path=ppt/slideLayouts/_rels/slideLayout4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Master" Target="../slideMasters/slideMaster58.xml"/></Relationships>
</file>

<file path=ppt/slideLayouts/_rels/slideLayout4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Master" Target="../slideMasters/slideMaster58.xml"/></Relationships>
</file>

<file path=ppt/slideLayouts/_rels/slideLayout4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Master" Target="../slideMasters/slideMaster58.xml"/></Relationships>
</file>

<file path=ppt/slideLayouts/_rels/slideLayout4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Master" Target="../slideMasters/slideMaster58.xml"/></Relationships>
</file>

<file path=ppt/slideLayouts/_rels/slideLayout4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Master" Target="../slideMasters/slideMaster58.xml"/></Relationships>
</file>

<file path=ppt/slideLayouts/_rels/slideLayout4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Master" Target="../slideMasters/slideMaster59.xml"/></Relationships>
</file>

<file path=ppt/slideLayouts/_rels/slideLayout4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Master" Target="../slideMasters/slideMaster59.xml"/></Relationships>
</file>

<file path=ppt/slideLayouts/_rels/slideLayout4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Master" Target="../slideMasters/slideMaster59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Master" Target="../slideMasters/slideMaster59.xml"/></Relationships>
</file>

<file path=ppt/slideLayouts/_rels/slideLayout4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Master" Target="../slideMasters/slideMaster59.xml"/></Relationships>
</file>

<file path=ppt/slideLayouts/_rels/slideLayout4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Master" Target="../slideMasters/slideMaster59.xml"/></Relationships>
</file>

<file path=ppt/slideLayouts/_rels/slideLayout4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Master" Target="../slideMasters/slideMaster59.xml"/></Relationships>
</file>

<file path=ppt/slideLayouts/_rels/slideLayout4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Master" Target="../slideMasters/slideMaster59.xml"/></Relationships>
</file>

<file path=ppt/slideLayouts/_rels/slideLayout4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Master" Target="../slideMasters/slideMaster59.xml"/></Relationships>
</file>

<file path=ppt/slideLayouts/_rels/slideLayout4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Master" Target="../slideMasters/slideMaster59.xml"/></Relationships>
</file>

<file path=ppt/slideLayouts/_rels/slideLayout4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Master" Target="../slideMasters/slideMaster59.xml"/></Relationships>
</file>

<file path=ppt/slideLayouts/_rels/slideLayout4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Master" Target="../slideMasters/slideMaster59.xml"/></Relationships>
</file>

<file path=ppt/slideLayouts/_rels/slideLayout4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Master" Target="../slideMasters/slideMaster59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Master" Target="../slideMasters/slideMaster59.xml"/></Relationships>
</file>

<file path=ppt/slideLayouts/_rels/slideLayout4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Master" Target="../slideMasters/slideMaster59.xml"/></Relationships>
</file>

<file path=ppt/slideLayouts/_rels/slideLayout4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Master" Target="../slideMasters/slideMaster59.xml"/></Relationships>
</file>

<file path=ppt/slideLayouts/_rels/slideLayout4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Master" Target="../slideMasters/slideMaster59.xml"/></Relationships>
</file>

<file path=ppt/slideLayouts/_rels/slideLayout4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Master" Target="../slideMasters/slideMaster59.xml"/></Relationships>
</file>

<file path=ppt/slideLayouts/_rels/slideLayout4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Master" Target="../slideMasters/slideMaster59.xml"/></Relationships>
</file>

<file path=ppt/slideLayouts/_rels/slideLayout4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Master" Target="../slideMasters/slideMaster59.xml"/></Relationships>
</file>

<file path=ppt/slideLayouts/_rels/slideLayout4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Master" Target="../slideMasters/slideMaster59.xml"/></Relationships>
</file>

<file path=ppt/slideLayouts/_rels/slideLayout4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Master" Target="../slideMasters/slideMaster59.xml"/></Relationships>
</file>

<file path=ppt/slideLayouts/_rels/slideLayout4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Master" Target="../slideMasters/slideMaster59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Master" Target="../slideMasters/slideMaster59.xml"/></Relationships>
</file>

<file path=ppt/slideLayouts/_rels/slideLayout4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Master" Target="../slideMasters/slideMaster59.xml"/></Relationships>
</file>

<file path=ppt/slideLayouts/_rels/slideLayout4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Master" Target="../slideMasters/slideMaster59.xml"/></Relationships>
</file>

<file path=ppt/slideLayouts/_rels/slideLayout4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Master" Target="../slideMasters/slideMaster59.xml"/></Relationships>
</file>

<file path=ppt/slideLayouts/_rels/slideLayout4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Master" Target="../slideMasters/slideMaster59.xml"/></Relationships>
</file>

<file path=ppt/slideLayouts/_rels/slideLayout4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Master" Target="../slideMasters/slideMaster59.xml"/></Relationships>
</file>

<file path=ppt/slideLayouts/_rels/slideLayout4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Master" Target="../slideMasters/slideMaster59.xml"/></Relationships>
</file>

<file path=ppt/slideLayouts/_rels/slideLayout4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Master" Target="../slideMasters/slideMaster59.xml"/></Relationships>
</file>

<file path=ppt/slideLayouts/_rels/slideLayout4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Master" Target="../slideMasters/slideMaster59.xml"/></Relationships>
</file>

<file path=ppt/slideLayouts/_rels/slideLayout4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Master" Target="../slideMasters/slideMaster59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Master" Target="../slideMasters/slideMaster59.xml"/></Relationships>
</file>

<file path=ppt/slideLayouts/_rels/slideLayout4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Master" Target="../slideMasters/slideMaster59.xml"/></Relationships>
</file>

<file path=ppt/slideLayouts/_rels/slideLayout4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Master" Target="../slideMasters/slideMaster59.xml"/></Relationships>
</file>

<file path=ppt/slideLayouts/_rels/slideLayout4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Master" Target="../slideMasters/slideMaster59.xml"/></Relationships>
</file>

<file path=ppt/slideLayouts/_rels/slideLayout4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Master" Target="../slideMasters/slideMaster60.xml"/></Relationships>
</file>

<file path=ppt/slideLayouts/_rels/slideLayout4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Master" Target="../slideMasters/slideMaster60.xml"/></Relationships>
</file>

<file path=ppt/slideLayouts/_rels/slideLayout4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Master" Target="../slideMasters/slideMaster60.xml"/></Relationships>
</file>

<file path=ppt/slideLayouts/_rels/slideLayout4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Master" Target="../slideMasters/slideMaster60.xml"/></Relationships>
</file>

<file path=ppt/slideLayouts/_rels/slideLayout4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Master" Target="../slideMasters/slideMaster60.xml"/></Relationships>
</file>

<file path=ppt/slideLayouts/_rels/slideLayout4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Master" Target="../slideMasters/slideMaster60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Master" Target="../slideMasters/slideMaster60.xml"/></Relationships>
</file>

<file path=ppt/slideLayouts/_rels/slideLayout4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Master" Target="../slideMasters/slideMaster60.xml"/></Relationships>
</file>

<file path=ppt/slideLayouts/_rels/slideLayout4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Master" Target="../slideMasters/slideMaster60.xml"/></Relationships>
</file>

<file path=ppt/slideLayouts/_rels/slideLayout4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Master" Target="../slideMasters/slideMaster60.xml"/></Relationships>
</file>

<file path=ppt/slideLayouts/_rels/slideLayout4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Master" Target="../slideMasters/slideMaster60.xml"/></Relationships>
</file>

<file path=ppt/slideLayouts/_rels/slideLayout4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Master" Target="../slideMasters/slideMaster60.xml"/></Relationships>
</file>

<file path=ppt/slideLayouts/_rels/slideLayout4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Master" Target="../slideMasters/slideMaster60.xml"/></Relationships>
</file>

<file path=ppt/slideLayouts/_rels/slideLayout4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Master" Target="../slideMasters/slideMaster60.xml"/></Relationships>
</file>

<file path=ppt/slideLayouts/_rels/slideLayout4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Master" Target="../slideMasters/slideMaster60.xml"/></Relationships>
</file>

<file path=ppt/slideLayouts/_rels/slideLayout4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Master" Target="../slideMasters/slideMaster60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Master" Target="../slideMasters/slideMaster60.xml"/></Relationships>
</file>

<file path=ppt/slideLayouts/_rels/slideLayout4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Master" Target="../slideMasters/slideMaster60.xml"/></Relationships>
</file>

<file path=ppt/slideLayouts/_rels/slideLayout4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Master" Target="../slideMasters/slideMaster60.xml"/></Relationships>
</file>

<file path=ppt/slideLayouts/_rels/slideLayout4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Master" Target="../slideMasters/slideMaster60.xml"/></Relationships>
</file>

<file path=ppt/slideLayouts/_rels/slideLayout4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Master" Target="../slideMasters/slideMaster60.xml"/></Relationships>
</file>

<file path=ppt/slideLayouts/_rels/slideLayout4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Master" Target="../slideMasters/slideMaster60.xml"/></Relationships>
</file>

<file path=ppt/slideLayouts/_rels/slideLayout4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Master" Target="../slideMasters/slideMaster60.xml"/></Relationships>
</file>

<file path=ppt/slideLayouts/_rels/slideLayout4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Master" Target="../slideMasters/slideMaster60.xml"/></Relationships>
</file>

<file path=ppt/slideLayouts/_rels/slideLayout4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Master" Target="../slideMasters/slideMaster60.xml"/></Relationships>
</file>

<file path=ppt/slideLayouts/_rels/slideLayout4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Master" Target="../slideMasters/slideMaster60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Master" Target="../slideMasters/slideMaster60.xml"/></Relationships>
</file>

<file path=ppt/slideLayouts/_rels/slideLayout4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Master" Target="../slideMasters/slideMaster60.xml"/></Relationships>
</file>

<file path=ppt/slideLayouts/_rels/slideLayout4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Master" Target="../slideMasters/slideMaster60.xml"/></Relationships>
</file>

<file path=ppt/slideLayouts/_rels/slideLayout4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Master" Target="../slideMasters/slideMaster60.xml"/></Relationships>
</file>

<file path=ppt/slideLayouts/_rels/slideLayout4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Master" Target="../slideMasters/slideMaster60.xml"/></Relationships>
</file>

<file path=ppt/slideLayouts/_rels/slideLayout4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Master" Target="../slideMasters/slideMaster60.xml"/></Relationships>
</file>

<file path=ppt/slideLayouts/_rels/slideLayout4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Master" Target="../slideMasters/slideMaster60.xml"/></Relationships>
</file>

<file path=ppt/slideLayouts/_rels/slideLayout4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4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4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Master" Target="../slideMasters/slideMaster6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Master" Target="../slideMasters/slideMaster61.xml"/></Relationships>
</file>

<file path=ppt/slideLayouts/_rels/slideLayout5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Master" Target="../slideMasters/slideMaster61.xml"/></Relationships>
</file>

<file path=ppt/slideLayouts/_rels/slideLayout5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Master" Target="../slideMasters/slideMaster61.xml"/></Relationships>
</file>

<file path=ppt/slideLayouts/_rels/slideLayout5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Master" Target="../slideMasters/slideMaster61.xml"/></Relationships>
</file>

<file path=ppt/slideLayouts/_rels/slideLayout5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Master" Target="../slideMasters/slideMaster61.xml"/></Relationships>
</file>

<file path=ppt/slideLayouts/_rels/slideLayout5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Master" Target="../slideMasters/slideMaster61.xml"/></Relationships>
</file>

<file path=ppt/slideLayouts/_rels/slideLayout5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Master" Target="../slideMasters/slideMaster61.xml"/></Relationships>
</file>

<file path=ppt/slideLayouts/_rels/slideLayout5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Master" Target="../slideMasters/slideMaster61.xml"/></Relationships>
</file>

<file path=ppt/slideLayouts/_rels/slideLayout5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eg"/><Relationship Id="rId1" Type="http://schemas.openxmlformats.org/officeDocument/2006/relationships/slideMaster" Target="../slideMasters/slideMaster61.xml"/></Relationships>
</file>

<file path=ppt/slideLayouts/_rels/slideLayout5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eg"/><Relationship Id="rId1" Type="http://schemas.openxmlformats.org/officeDocument/2006/relationships/slideMaster" Target="../slideMasters/slideMaster6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eg"/><Relationship Id="rId1" Type="http://schemas.openxmlformats.org/officeDocument/2006/relationships/slideMaster" Target="../slideMasters/slideMaster61.xml"/></Relationships>
</file>

<file path=ppt/slideLayouts/_rels/slideLayout5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eg"/><Relationship Id="rId1" Type="http://schemas.openxmlformats.org/officeDocument/2006/relationships/slideMaster" Target="../slideMasters/slideMaster61.xml"/></Relationships>
</file>

<file path=ppt/slideLayouts/_rels/slideLayout5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eg"/><Relationship Id="rId1" Type="http://schemas.openxmlformats.org/officeDocument/2006/relationships/slideMaster" Target="../slideMasters/slideMaster61.xml"/></Relationships>
</file>

<file path=ppt/slideLayouts/_rels/slideLayout5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jpeg"/><Relationship Id="rId1" Type="http://schemas.openxmlformats.org/officeDocument/2006/relationships/slideMaster" Target="../slideMasters/slideMaster61.xml"/></Relationships>
</file>

<file path=ppt/slideLayouts/_rels/slideLayout5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jpeg"/><Relationship Id="rId1" Type="http://schemas.openxmlformats.org/officeDocument/2006/relationships/slideMaster" Target="../slideMasters/slideMaster61.xml"/></Relationships>
</file>

<file path=ppt/slideLayouts/_rels/slideLayout5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jpeg"/><Relationship Id="rId1" Type="http://schemas.openxmlformats.org/officeDocument/2006/relationships/slideMaster" Target="../slideMasters/slideMaster61.xml"/></Relationships>
</file>

<file path=ppt/slideLayouts/_rels/slideLayout5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Master" Target="../slideMasters/slideMaster62.xml"/></Relationships>
</file>

<file path=ppt/slideLayouts/_rels/slideLayout5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Master" Target="../slideMasters/slideMaster62.xml"/></Relationships>
</file>

<file path=ppt/slideLayouts/_rels/slideLayout5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Master" Target="../slideMasters/slideMaster62.xml"/></Relationships>
</file>

<file path=ppt/slideLayouts/_rels/slideLayout5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Master" Target="../slideMasters/slideMaster62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2.xml"/></Relationships>
</file>

<file path=ppt/slideLayouts/_rels/slideLayout5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Master" Target="../slideMasters/slideMaster62.xml"/></Relationships>
</file>

<file path=ppt/slideLayouts/_rels/slideLayout5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Master" Target="../slideMasters/slideMaster62.xml"/></Relationships>
</file>

<file path=ppt/slideLayouts/_rels/slideLayout5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Master" Target="../slideMasters/slideMaster62.xml"/></Relationships>
</file>

<file path=ppt/slideLayouts/_rels/slideLayout5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Master" Target="../slideMasters/slideMaster62.xml"/></Relationships>
</file>

<file path=ppt/slideLayouts/_rels/slideLayout5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Master" Target="../slideMasters/slideMaster62.xml"/></Relationships>
</file>

<file path=ppt/slideLayouts/_rels/slideLayout5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Master" Target="../slideMasters/slideMaster62.xml"/></Relationships>
</file>

<file path=ppt/slideLayouts/_rels/slideLayout5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Master" Target="../slideMasters/slideMaster62.xml"/></Relationships>
</file>

<file path=ppt/slideLayouts/_rels/slideLayout5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Master" Target="../slideMasters/slideMaster62.xml"/></Relationships>
</file>

<file path=ppt/slideLayouts/_rels/slideLayout5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Master" Target="../slideMasters/slideMaster62.xml"/></Relationships>
</file>

<file path=ppt/slideLayouts/_rels/slideLayout5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Master" Target="../slideMasters/slideMaster6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5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Master" Target="../slideMasters/slideMaster62.xml"/></Relationships>
</file>

<file path=ppt/slideLayouts/_rels/slideLayout5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Master" Target="../slideMasters/slideMaster62.xml"/></Relationships>
</file>

<file path=ppt/slideLayouts/_rels/slideLayout5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Master" Target="../slideMasters/slideMaster62.xml"/></Relationships>
</file>

<file path=ppt/slideLayouts/_rels/slideLayout5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Master" Target="../slideMasters/slideMaster62.xml"/></Relationships>
</file>

<file path=ppt/slideLayouts/_rels/slideLayout5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Master" Target="../slideMasters/slideMaster62.xml"/></Relationships>
</file>

<file path=ppt/slideLayouts/_rels/slideLayout5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Master" Target="../slideMasters/slideMaster62.xml"/></Relationships>
</file>

<file path=ppt/slideLayouts/_rels/slideLayout5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Master" Target="../slideMasters/slideMaster62.xml"/></Relationships>
</file>

<file path=ppt/slideLayouts/_rels/slideLayout5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Master" Target="../slideMasters/slideMaster62.xml"/></Relationships>
</file>

<file path=ppt/slideLayouts/_rels/slideLayout5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Master" Target="../slideMasters/slideMaster62.xml"/></Relationships>
</file>

<file path=ppt/slideLayouts/_rels/slideLayout5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Master" Target="../slideMasters/slideMaster6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5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Master" Target="../slideMasters/slideMaster62.xml"/></Relationships>
</file>

<file path=ppt/slideLayouts/_rels/slideLayout5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Master" Target="../slideMasters/slideMaster62.xml"/></Relationships>
</file>

<file path=ppt/slideLayouts/_rels/slideLayout5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Master" Target="../slideMasters/slideMaster62.xml"/></Relationships>
</file>

<file path=ppt/slideLayouts/_rels/slideLayout5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Master" Target="../slideMasters/slideMaster62.xml"/></Relationships>
</file>

<file path=ppt/slideLayouts/_rels/slideLayout5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Master" Target="../slideMasters/slideMaster62.xml"/></Relationships>
</file>

<file path=ppt/slideLayouts/_rels/slideLayout5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Master" Target="../slideMasters/slideMaster62.xml"/></Relationships>
</file>

<file path=ppt/slideLayouts/_rels/slideLayout5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Master" Target="../slideMasters/slideMaster62.xml"/></Relationships>
</file>

<file path=ppt/slideLayouts/_rels/slideLayout5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Master" Target="../slideMasters/slideMaster62.xml"/></Relationships>
</file>

<file path=ppt/slideLayouts/_rels/slideLayout5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Master" Target="../slideMasters/slideMaster62.xml"/></Relationships>
</file>

<file path=ppt/slideLayouts/_rels/slideLayout5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5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5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Master" Target="../slideMasters/slideMaster63.xml"/></Relationships>
</file>

<file path=ppt/slideLayouts/_rels/slideLayout5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Master" Target="../slideMasters/slideMaster63.xml"/></Relationships>
</file>

<file path=ppt/slideLayouts/_rels/slideLayout5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Master" Target="../slideMasters/slideMaster63.xml"/></Relationships>
</file>

<file path=ppt/slideLayouts/_rels/slideLayout5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Master" Target="../slideMasters/slideMaster63.xml"/></Relationships>
</file>

<file path=ppt/slideLayouts/_rels/slideLayout5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Master" Target="../slideMasters/slideMaster63.xml"/></Relationships>
</file>

<file path=ppt/slideLayouts/_rels/slideLayout5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Master" Target="../slideMasters/slideMaster63.xml"/></Relationships>
</file>

<file path=ppt/slideLayouts/_rels/slideLayout5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Master" Target="../slideMasters/slideMaster63.xml"/></Relationships>
</file>

<file path=ppt/slideLayouts/_rels/slideLayout5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Master" Target="../slideMasters/slideMaster63.xml"/></Relationships>
</file>

<file path=ppt/slideLayouts/_rels/slideLayout5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Master" Target="../slideMasters/slideMaster6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5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Master" Target="../slideMasters/slideMaster63.xml"/></Relationships>
</file>

<file path=ppt/slideLayouts/_rels/slideLayout5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Master" Target="../slideMasters/slideMaster63.xml"/></Relationships>
</file>

<file path=ppt/slideLayouts/_rels/slideLayout5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Master" Target="../slideMasters/slideMaster63.xml"/></Relationships>
</file>

<file path=ppt/slideLayouts/_rels/slideLayout5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Master" Target="../slideMasters/slideMaster63.xml"/></Relationships>
</file>

<file path=ppt/slideLayouts/_rels/slideLayout5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Master" Target="../slideMasters/slideMaster63.xml"/></Relationships>
</file>

<file path=ppt/slideLayouts/_rels/slideLayout5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Master" Target="../slideMasters/slideMaster63.xml"/></Relationships>
</file>

<file path=ppt/slideLayouts/_rels/slideLayout5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Master" Target="../slideMasters/slideMaster63.xml"/></Relationships>
</file>

<file path=ppt/slideLayouts/_rels/slideLayout5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Master" Target="../slideMasters/slideMaster63.xml"/></Relationships>
</file>

<file path=ppt/slideLayouts/_rels/slideLayout5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Master" Target="../slideMasters/slideMaster63.xml"/></Relationships>
</file>

<file path=ppt/slideLayouts/_rels/slideLayout5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Master" Target="../slideMasters/slideMaster6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5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Master" Target="../slideMasters/slideMaster63.xml"/></Relationships>
</file>

<file path=ppt/slideLayouts/_rels/slideLayout5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Master" Target="../slideMasters/slideMaster63.xml"/></Relationships>
</file>

<file path=ppt/slideLayouts/_rels/slideLayout5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Master" Target="../slideMasters/slideMaster63.xml"/></Relationships>
</file>

<file path=ppt/slideLayouts/_rels/slideLayout5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Master" Target="../slideMasters/slideMaster63.xml"/></Relationships>
</file>

<file path=ppt/slideLayouts/_rels/slideLayout5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Master" Target="../slideMasters/slideMaster63.xml"/></Relationships>
</file>

<file path=ppt/slideLayouts/_rels/slideLayout5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Master" Target="../slideMasters/slideMaster63.xml"/></Relationships>
</file>

<file path=ppt/slideLayouts/_rels/slideLayout5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Master" Target="../slideMasters/slideMaster63.xml"/></Relationships>
</file>

<file path=ppt/slideLayouts/_rels/slideLayout5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Master" Target="../slideMasters/slideMaster63.xml"/></Relationships>
</file>

<file path=ppt/slideLayouts/_rels/slideLayout5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Master" Target="../slideMasters/slideMaster63.xml"/></Relationships>
</file>

<file path=ppt/slideLayouts/_rels/slideLayout5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Master" Target="../slideMasters/slideMaster6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5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Master" Target="../slideMasters/slideMaster63.xml"/></Relationships>
</file>

<file path=ppt/slideLayouts/_rels/slideLayout5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Master" Target="../slideMasters/slideMaster63.xml"/></Relationships>
</file>

<file path=ppt/slideLayouts/_rels/slideLayout5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Master" Target="../slideMasters/slideMaster63.xml"/></Relationships>
</file>

<file path=ppt/slideLayouts/_rels/slideLayout5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Master" Target="../slideMasters/slideMaster63.xml"/></Relationships>
</file>

<file path=ppt/slideLayouts/_rels/slideLayout5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5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5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Master" Target="../slideMasters/slideMaster64.xml"/></Relationships>
</file>

<file path=ppt/slideLayouts/_rels/slideLayout5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Master" Target="../slideMasters/slideMaster64.xml"/></Relationships>
</file>

<file path=ppt/slideLayouts/_rels/slideLayout5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Master" Target="../slideMasters/slideMaster64.xml"/></Relationships>
</file>

<file path=ppt/slideLayouts/_rels/slideLayout5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Master" Target="../slideMasters/slideMaster6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5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Master" Target="../slideMasters/slideMaster64.xml"/></Relationships>
</file>

<file path=ppt/slideLayouts/_rels/slideLayout5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Master" Target="../slideMasters/slideMaster64.xml"/></Relationships>
</file>

<file path=ppt/slideLayouts/_rels/slideLayout5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Master" Target="../slideMasters/slideMaster64.xml"/></Relationships>
</file>

<file path=ppt/slideLayouts/_rels/slideLayout5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Master" Target="../slideMasters/slideMaster64.xml"/></Relationships>
</file>

<file path=ppt/slideLayouts/_rels/slideLayout5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Master" Target="../slideMasters/slideMaster64.xml"/></Relationships>
</file>

<file path=ppt/slideLayouts/_rels/slideLayout5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Master" Target="../slideMasters/slideMaster64.xml"/></Relationships>
</file>

<file path=ppt/slideLayouts/_rels/slideLayout5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Master" Target="../slideMasters/slideMaster64.xml"/></Relationships>
</file>

<file path=ppt/slideLayouts/_rels/slideLayout5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Master" Target="../slideMasters/slideMaster64.xml"/></Relationships>
</file>

<file path=ppt/slideLayouts/_rels/slideLayout5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Master" Target="../slideMasters/slideMaster64.xml"/></Relationships>
</file>

<file path=ppt/slideLayouts/_rels/slideLayout5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Master" Target="../slideMasters/slideMaster6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6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Master" Target="../slideMasters/slideMaster64.xml"/></Relationships>
</file>

<file path=ppt/slideLayouts/_rels/slideLayout6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Master" Target="../slideMasters/slideMaster64.xml"/></Relationships>
</file>

<file path=ppt/slideLayouts/_rels/slideLayout6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Master" Target="../slideMasters/slideMaster64.xml"/></Relationships>
</file>

<file path=ppt/slideLayouts/_rels/slideLayout6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Master" Target="../slideMasters/slideMaster64.xml"/></Relationships>
</file>

<file path=ppt/slideLayouts/_rels/slideLayout6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Master" Target="../slideMasters/slideMaster64.xml"/></Relationships>
</file>

<file path=ppt/slideLayouts/_rels/slideLayout6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Master" Target="../slideMasters/slideMaster64.xml"/></Relationships>
</file>

<file path=ppt/slideLayouts/_rels/slideLayout6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Master" Target="../slideMasters/slideMaster64.xml"/></Relationships>
</file>

<file path=ppt/slideLayouts/_rels/slideLayout6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Master" Target="../slideMasters/slideMaster64.xml"/></Relationships>
</file>

<file path=ppt/slideLayouts/_rels/slideLayout6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Master" Target="../slideMasters/slideMaster64.xml"/></Relationships>
</file>

<file path=ppt/slideLayouts/_rels/slideLayout6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Master" Target="../slideMasters/slideMaster6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6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Master" Target="../slideMasters/slideMaster64.xml"/></Relationships>
</file>

<file path=ppt/slideLayouts/_rels/slideLayout6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Master" Target="../slideMasters/slideMaster64.xml"/></Relationships>
</file>

<file path=ppt/slideLayouts/_rels/slideLayout6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Master" Target="../slideMasters/slideMaster64.xml"/></Relationships>
</file>

<file path=ppt/slideLayouts/_rels/slideLayout6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Master" Target="../slideMasters/slideMaster64.xml"/></Relationships>
</file>

<file path=ppt/slideLayouts/_rels/slideLayout6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Master" Target="../slideMasters/slideMaster64.xml"/></Relationships>
</file>

<file path=ppt/slideLayouts/_rels/slideLayout6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Master" Target="../slideMasters/slideMaster64.xml"/></Relationships>
</file>

<file path=ppt/slideLayouts/_rels/slideLayout6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Master" Target="../slideMasters/slideMaster64.xml"/></Relationships>
</file>

<file path=ppt/slideLayouts/_rels/slideLayout6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Master" Target="../slideMasters/slideMaster64.xml"/></Relationships>
</file>

<file path=ppt/slideLayouts/_rels/slideLayout6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Master" Target="../slideMasters/slideMaster64.xml"/></Relationships>
</file>

<file path=ppt/slideLayouts/_rels/slideLayout6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6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8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83581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535324" y="1765607"/>
            <a:ext cx="4732337" cy="4991102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5420062" y="1765607"/>
            <a:ext cx="4733925" cy="4991102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B1CAD7-DD3B-4EB1-967D-CDFB345D3DB8}" type="datetime1">
              <a:rPr lang="fi-FI" smtClean="0"/>
              <a:t>31.10.2018</a:t>
            </a:fld>
            <a:endParaRPr lang="en-US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702802-8121-440C-8622-D33F00379B4F}" type="slidenum">
              <a:rPr lang="en-US" altLang="fi-FI"/>
              <a:pPr/>
              <a:t>‹#›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301470680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ple Object + 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3273399" y="1972680"/>
            <a:ext cx="3540611" cy="4588867"/>
          </a:xfrm>
        </p:spPr>
        <p:txBody>
          <a:bodyPr lIns="274159" tIns="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6521364" y="1974746"/>
            <a:ext cx="3530167" cy="4584978"/>
          </a:xfrm>
        </p:spPr>
        <p:txBody>
          <a:bodyPr lIns="274159" tIns="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1" y="1970934"/>
            <a:ext cx="3571787" cy="4588867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138183"/>
            <a:ext cx="3273395" cy="836855"/>
          </a:xfrm>
        </p:spPr>
        <p:txBody>
          <a:bodyPr/>
          <a:lstStyle>
            <a:lvl1pPr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8"/>
          </p:nvPr>
        </p:nvSpPr>
        <p:spPr>
          <a:xfrm>
            <a:off x="1510513" y="6143076"/>
            <a:ext cx="8840394" cy="406153"/>
          </a:xfrm>
        </p:spPr>
        <p:txBody>
          <a:bodyPr lIns="0" tIns="0" rIns="0" bIns="11916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3269869" y="1138183"/>
            <a:ext cx="3259421" cy="836855"/>
          </a:xfrm>
        </p:spPr>
        <p:txBody>
          <a:bodyPr lIns="278127"/>
          <a:lstStyle>
            <a:lvl1pPr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6520997" y="1146586"/>
            <a:ext cx="3259421" cy="836855"/>
          </a:xfrm>
        </p:spPr>
        <p:txBody>
          <a:bodyPr lIns="278127"/>
          <a:lstStyle>
            <a:lvl1pPr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Slide Number Placeholder 2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721DBEEE-EA8B-4A47-9A93-3223BB726873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15" name="Footer Placeholder 3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15888506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510513" y="6143076"/>
            <a:ext cx="8840394" cy="406153"/>
          </a:xfrm>
        </p:spPr>
        <p:txBody>
          <a:bodyPr lIns="0" tIns="0" rIns="0" bIns="11916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3D6CA07B-72CD-4D17-B598-683587659A6D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5555908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x1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334334" y="1138089"/>
            <a:ext cx="10016887" cy="5411329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B47F5713-3432-42F5-953F-F692BE2A50D2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5" name="Footer Placeholder 70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22786587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06438" y="6970713"/>
            <a:ext cx="2493962" cy="403225"/>
          </a:xfrm>
          <a:prstGeom prst="rect">
            <a:avLst/>
          </a:prstGeom>
        </p:spPr>
        <p:txBody>
          <a:bodyPr lIns="100843" tIns="50392" rIns="100843" bIns="50392"/>
          <a:lstStyle>
            <a:lvl1pPr defTabSz="504111" fontAlgn="auto">
              <a:spcBef>
                <a:spcPts val="0"/>
              </a:spcBef>
              <a:spcAft>
                <a:spcPts val="0"/>
              </a:spcAft>
              <a:defRPr sz="1300">
                <a:solidFill>
                  <a:prstClr val="black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F93EAEA1-3A4B-408E-8A18-0383CE2D27E5}" type="datetime1">
              <a:rPr lang="fi-FI" smtClean="0"/>
              <a:t>31.10.2018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78429492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801689" y="2349502"/>
            <a:ext cx="9085262" cy="1620839"/>
          </a:xfrm>
          <a:prstGeom prst="rect">
            <a:avLst/>
          </a:prstGeom>
        </p:spPr>
        <p:txBody>
          <a:bodyPr lIns="88497" tIns="44254" rIns="88497" bIns="44254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603375" y="4286256"/>
            <a:ext cx="7481888" cy="1931987"/>
          </a:xfrm>
          <a:prstGeom prst="rect">
            <a:avLst/>
          </a:prstGeom>
        </p:spPr>
        <p:txBody>
          <a:bodyPr lIns="88497" tIns="44254" rIns="88497" bIns="44254"/>
          <a:lstStyle>
            <a:lvl1pPr marL="0" indent="0" algn="ctr">
              <a:buNone/>
              <a:defRPr/>
            </a:lvl1pPr>
            <a:lvl2pPr marL="442489" indent="0" algn="ctr">
              <a:buNone/>
              <a:defRPr/>
            </a:lvl2pPr>
            <a:lvl3pPr marL="885058" indent="0" algn="ctr">
              <a:buNone/>
              <a:defRPr/>
            </a:lvl3pPr>
            <a:lvl4pPr marL="1327595" indent="0" algn="ctr">
              <a:buNone/>
              <a:defRPr/>
            </a:lvl4pPr>
            <a:lvl5pPr marL="1770151" indent="0" algn="ctr">
              <a:buNone/>
              <a:defRPr/>
            </a:lvl5pPr>
            <a:lvl6pPr marL="2212668" indent="0" algn="ctr">
              <a:buNone/>
              <a:defRPr/>
            </a:lvl6pPr>
            <a:lvl7pPr marL="2655200" indent="0" algn="ctr">
              <a:buNone/>
              <a:defRPr/>
            </a:lvl7pPr>
            <a:lvl8pPr marL="3097744" indent="0" algn="ctr">
              <a:buNone/>
              <a:defRPr/>
            </a:lvl8pPr>
            <a:lvl9pPr marL="3540282" indent="0" algn="ctr">
              <a:buNone/>
              <a:defRPr/>
            </a:lvl9pPr>
          </a:lstStyle>
          <a:p>
            <a:r>
              <a:rPr lang="fi-FI"/>
              <a:t>Muokkaa alaotsikon perustyyliä napsautt.</a:t>
            </a:r>
          </a:p>
        </p:txBody>
      </p:sp>
    </p:spTree>
    <p:extLst>
      <p:ext uri="{BB962C8B-B14F-4D97-AF65-F5344CB8AC3E}">
        <p14:creationId xmlns:p14="http://schemas.microsoft.com/office/powerpoint/2010/main" val="3296519340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portrait_03_straight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2479" r="7985" b="3545"/>
          <a:stretch>
            <a:fillRect/>
          </a:stretch>
        </p:blipFill>
        <p:spPr bwMode="auto">
          <a:xfrm>
            <a:off x="4741863" y="0"/>
            <a:ext cx="5946775" cy="638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134429"/>
            <a:ext cx="5930710" cy="2646998"/>
          </a:xfrm>
        </p:spPr>
        <p:txBody>
          <a:bodyPr lIns="278162" tIns="198740"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36253637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portrait_03_straight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2479" r="7985" b="3545"/>
          <a:stretch>
            <a:fillRect/>
          </a:stretch>
        </p:blipFill>
        <p:spPr bwMode="auto">
          <a:xfrm>
            <a:off x="4741863" y="0"/>
            <a:ext cx="5946775" cy="638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1" y="1974756"/>
            <a:ext cx="5930711" cy="1806679"/>
          </a:xfrm>
        </p:spPr>
        <p:txBody>
          <a:bodyPr tIns="198740"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510511" cy="1999954"/>
          </a:xfrm>
          <a:prstGeom prst="rect">
            <a:avLst/>
          </a:prstGeom>
        </p:spPr>
        <p:txBody>
          <a:bodyPr lIns="278162" tIns="0" rIns="0" bIns="0" anchor="b">
            <a:noAutofit/>
          </a:bodyPr>
          <a:lstStyle>
            <a:lvl1pPr>
              <a:defRPr lang="en-AU" sz="50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07161173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6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334333" y="1418325"/>
            <a:ext cx="10016887" cy="5003385"/>
          </a:xfrm>
          <a:prstGeom prst="rect">
            <a:avLst/>
          </a:prstGeom>
        </p:spPr>
        <p:txBody>
          <a:bodyPr lIns="100944" tIns="50443" rIns="100944" bIns="50443">
            <a:noAutofit/>
          </a:bodyPr>
          <a:lstStyle/>
          <a:p>
            <a:pPr lvl="0"/>
            <a:r>
              <a:rPr lang="en-US" noProof="0"/>
              <a:t>Click icon to add picture</a:t>
            </a:r>
            <a:endParaRPr lang="en-AU" noProof="0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6B986EF1-6F1F-46BF-A57B-8B64BDA39731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97662148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3304073" y="3280600"/>
            <a:ext cx="7047145" cy="2862471"/>
          </a:xfrm>
          <a:prstGeom prst="rect">
            <a:avLst/>
          </a:prstGeom>
        </p:spPr>
        <p:txBody>
          <a:bodyPr lIns="100944" tIns="50443" rIns="100944" bIns="50443">
            <a:noAutofit/>
          </a:bodyPr>
          <a:lstStyle/>
          <a:p>
            <a:pPr lvl="0"/>
            <a:r>
              <a:rPr lang="en-US" noProof="0"/>
              <a:t>Click icon to add picture</a:t>
            </a:r>
            <a:endParaRPr lang="en-AU" noProof="0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11" y="2538540"/>
            <a:ext cx="5930711" cy="1806679"/>
          </a:xfrm>
        </p:spPr>
        <p:txBody>
          <a:bodyPr tIns="198740"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574293"/>
            <a:ext cx="1510511" cy="1999954"/>
          </a:xfrm>
          <a:prstGeom prst="rect">
            <a:avLst/>
          </a:prstGeom>
        </p:spPr>
        <p:txBody>
          <a:bodyPr lIns="278162" tIns="0" rIns="0" bIns="0" anchor="b">
            <a:noAutofit/>
          </a:bodyPr>
          <a:lstStyle>
            <a:lvl1pPr>
              <a:defRPr lang="en-AU" sz="50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65F48020-D22A-4A3D-8062-2490B72F2894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83230432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8456" y="1344507"/>
            <a:ext cx="9974207" cy="5131184"/>
          </a:xfrm>
          <a:prstGeom prst="rect">
            <a:avLst/>
          </a:prstGeom>
        </p:spPr>
        <p:txBody>
          <a:bodyPr lIns="100944" tIns="50443" rIns="100944" bIns="50443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4" name="Slide Number Placeholder 9"/>
          <p:cNvSpPr>
            <a:spLocks noGrp="1"/>
          </p:cNvSpPr>
          <p:nvPr>
            <p:ph type="sldNum" sz="quarter" idx="10"/>
          </p:nvPr>
        </p:nvSpPr>
        <p:spPr>
          <a:xfrm>
            <a:off x="10175875" y="7010400"/>
            <a:ext cx="458788" cy="401638"/>
          </a:xfrm>
        </p:spPr>
        <p:txBody>
          <a:bodyPr/>
          <a:lstStyle>
            <a:lvl1pPr defTabSz="501650">
              <a:defRPr sz="1100">
                <a:solidFill>
                  <a:srgbClr val="7A2280"/>
                </a:solidFill>
              </a:defRPr>
            </a:lvl1pPr>
          </a:lstStyle>
          <a:p>
            <a:fld id="{6FADC07D-75D4-43FA-918E-33A58D3DB97F}" type="slidenum">
              <a:rPr lang="fi-FI" altLang="fi-FI"/>
              <a:pPr/>
              <a:t>‹#›</a:t>
            </a:fld>
            <a:endParaRPr lang="fi-FI" altLang="fi-FI"/>
          </a:p>
        </p:txBody>
      </p:sp>
      <p:sp>
        <p:nvSpPr>
          <p:cNvPr id="5" name="Date Placeholder 8"/>
          <p:cNvSpPr>
            <a:spLocks noGrp="1"/>
          </p:cNvSpPr>
          <p:nvPr>
            <p:ph type="dt" sz="half" idx="11"/>
          </p:nvPr>
        </p:nvSpPr>
        <p:spPr>
          <a:xfrm>
            <a:off x="9170988" y="6727825"/>
            <a:ext cx="1047750" cy="403225"/>
          </a:xfrm>
          <a:prstGeom prst="rect">
            <a:avLst/>
          </a:prstGeom>
        </p:spPr>
        <p:txBody>
          <a:bodyPr lIns="100944" tIns="50443" rIns="100944" bIns="50443"/>
          <a:lstStyle>
            <a:lvl1pPr algn="r" defTabSz="884952">
              <a:defRPr sz="1400" b="1">
                <a:solidFill>
                  <a:prstClr val="black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F70D13A-25E1-4627-9AA2-590F9A594177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2"/>
          </p:nvPr>
        </p:nvSpPr>
        <p:spPr>
          <a:xfrm>
            <a:off x="1692275" y="6921500"/>
            <a:ext cx="4433888" cy="388938"/>
          </a:xfrm>
        </p:spPr>
        <p:txBody>
          <a:bodyPr/>
          <a:lstStyle>
            <a:lvl1pPr marL="0" indent="0" algn="l" defTabSz="502191" eaLnBrk="0" hangingPunct="0">
              <a:spcBef>
                <a:spcPct val="0"/>
              </a:spcBef>
              <a:defRPr sz="1400" i="1"/>
            </a:lvl1pPr>
          </a:lstStyle>
          <a:p>
            <a:pPr>
              <a:defRPr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36615366"/>
      </p:ext>
    </p:extLst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534988" y="1692276"/>
            <a:ext cx="4722812" cy="7064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41285" indent="0">
              <a:buNone/>
              <a:defRPr sz="2000" b="1"/>
            </a:lvl2pPr>
            <a:lvl3pPr marL="882655" indent="0">
              <a:buNone/>
              <a:defRPr sz="1800" b="1"/>
            </a:lvl3pPr>
            <a:lvl4pPr marL="1323992" indent="0">
              <a:buNone/>
              <a:defRPr sz="1700" b="1"/>
            </a:lvl4pPr>
            <a:lvl5pPr marL="1765337" indent="0">
              <a:buNone/>
              <a:defRPr sz="1700" b="1"/>
            </a:lvl5pPr>
            <a:lvl6pPr marL="2206656" indent="0">
              <a:buNone/>
              <a:defRPr sz="1700" b="1"/>
            </a:lvl6pPr>
            <a:lvl7pPr marL="2647986" indent="0">
              <a:buNone/>
              <a:defRPr sz="1700" b="1"/>
            </a:lvl7pPr>
            <a:lvl8pPr marL="3089331" indent="0">
              <a:buNone/>
              <a:defRPr sz="1700" b="1"/>
            </a:lvl8pPr>
            <a:lvl9pPr marL="3530656" indent="0">
              <a:buNone/>
              <a:defRPr sz="17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534988" y="2399028"/>
            <a:ext cx="4722812" cy="43576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5429250" y="1692276"/>
            <a:ext cx="4724400" cy="7064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41285" indent="0">
              <a:buNone/>
              <a:defRPr sz="2000" b="1"/>
            </a:lvl2pPr>
            <a:lvl3pPr marL="882655" indent="0">
              <a:buNone/>
              <a:defRPr sz="1800" b="1"/>
            </a:lvl3pPr>
            <a:lvl4pPr marL="1323992" indent="0">
              <a:buNone/>
              <a:defRPr sz="1700" b="1"/>
            </a:lvl4pPr>
            <a:lvl5pPr marL="1765337" indent="0">
              <a:buNone/>
              <a:defRPr sz="1700" b="1"/>
            </a:lvl5pPr>
            <a:lvl6pPr marL="2206656" indent="0">
              <a:buNone/>
              <a:defRPr sz="1700" b="1"/>
            </a:lvl6pPr>
            <a:lvl7pPr marL="2647986" indent="0">
              <a:buNone/>
              <a:defRPr sz="1700" b="1"/>
            </a:lvl7pPr>
            <a:lvl8pPr marL="3089331" indent="0">
              <a:buNone/>
              <a:defRPr sz="1700" b="1"/>
            </a:lvl8pPr>
            <a:lvl9pPr marL="3530656" indent="0">
              <a:buNone/>
              <a:defRPr sz="17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5429250" y="2399028"/>
            <a:ext cx="4724400" cy="43576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7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B04544-B8E6-4258-B0EC-C1F157E0CA14}" type="datetime1">
              <a:rPr lang="fi-FI" smtClean="0"/>
              <a:t>31.10.2018</a:t>
            </a:fld>
            <a:endParaRPr lang="en-US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964221-8A94-4EB6-9E4F-53D29F0FF3DA}" type="slidenum">
              <a:rPr lang="en-US" altLang="fi-FI"/>
              <a:pPr/>
              <a:t>‹#›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3849447444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MTK_LB01_vaaka_____V1__RGB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02600" y="6535738"/>
            <a:ext cx="20478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157936" y="1764665"/>
            <a:ext cx="8461838" cy="2436918"/>
          </a:xfrm>
        </p:spPr>
        <p:txBody>
          <a:bodyPr/>
          <a:lstStyle>
            <a:lvl1pPr algn="ctr">
              <a:defRPr sz="4100"/>
            </a:lvl1pPr>
          </a:lstStyle>
          <a:p>
            <a:pPr lvl="0"/>
            <a:r>
              <a:rPr lang="fi-FI" noProof="0"/>
              <a:t>Muokkaa otsikon perustyyliä napsauttamalla</a:t>
            </a: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603299" y="4285615"/>
            <a:ext cx="7482047" cy="1932728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fi-FI" noProof="0"/>
              <a:t>Muokkaa alaotsikon perustyyliä napsauttamalla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xfrm>
            <a:off x="446088" y="6848475"/>
            <a:ext cx="2582862" cy="252413"/>
          </a:xfrm>
        </p:spPr>
        <p:txBody>
          <a:bodyPr/>
          <a:lstStyle>
            <a:lvl1pPr defTabSz="502191"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D5A120E-F0E3-4379-9971-B8CF7D8CD33E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446088" y="6650038"/>
            <a:ext cx="6591300" cy="2667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0958" tIns="0" rIns="100958" bIns="0" numCol="1" anchor="t" anchorCtr="0" compatLnSpc="1">
            <a:prstTxWarp prst="textNoShape">
              <a:avLst/>
            </a:prstTxWarp>
          </a:bodyPr>
          <a:lstStyle>
            <a:lvl1pPr defTabSz="1009410" eaLnBrk="0" hangingPunct="0">
              <a:defRPr sz="1400">
                <a:solidFill>
                  <a:srgbClr val="000000"/>
                </a:solidFill>
                <a:latin typeface="Arial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 eaLnBrk="1" hangingPunct="1">
              <a:defRPr/>
            </a:lvl1pPr>
          </a:lstStyle>
          <a:p>
            <a:fld id="{596B81F1-3F8B-4A47-B41A-D9A785066F56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095848044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502191"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49F9596-8F5E-4336-B545-1590762115A0}" type="datetime1">
              <a:rPr lang="fi-FI" smtClean="0"/>
              <a:t>31.10.2018</a:t>
            </a:fld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defTabSz="501650" eaLnBrk="1" hangingPunct="1">
              <a:defRPr/>
            </a:lvl1pPr>
          </a:lstStyle>
          <a:p>
            <a:fld id="{B705CA1B-63D2-4616-8A4F-644841D7D5B3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768399421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44329" y="4859833"/>
            <a:ext cx="9085342" cy="1502066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44329" y="3205748"/>
            <a:ext cx="9085342" cy="1654373"/>
          </a:xfrm>
        </p:spPr>
        <p:txBody>
          <a:bodyPr anchor="b"/>
          <a:lstStyle>
            <a:lvl1pPr marL="0" indent="0">
              <a:buNone/>
              <a:defRPr sz="2300"/>
            </a:lvl1pPr>
            <a:lvl2pPr marL="504673" indent="0">
              <a:buNone/>
              <a:defRPr sz="2000"/>
            </a:lvl2pPr>
            <a:lvl3pPr marL="1009410" indent="0">
              <a:buNone/>
              <a:defRPr sz="1800"/>
            </a:lvl3pPr>
            <a:lvl4pPr marL="1514138" indent="0">
              <a:buNone/>
              <a:defRPr sz="1700"/>
            </a:lvl4pPr>
            <a:lvl5pPr marL="2018837" indent="0">
              <a:buNone/>
              <a:defRPr sz="1700"/>
            </a:lvl5pPr>
            <a:lvl6pPr marL="2523551" indent="0">
              <a:buNone/>
              <a:defRPr sz="1700"/>
            </a:lvl6pPr>
            <a:lvl7pPr marL="3028263" indent="0">
              <a:buNone/>
              <a:defRPr sz="1700"/>
            </a:lvl7pPr>
            <a:lvl8pPr marL="3532981" indent="0">
              <a:buNone/>
              <a:defRPr sz="1700"/>
            </a:lvl8pPr>
            <a:lvl9pPr marL="4037683" indent="0">
              <a:buNone/>
              <a:defRPr sz="17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502191"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7F52419-45DB-4365-A05F-518EDFCABE7F}" type="datetime1">
              <a:rPr lang="fi-FI" smtClean="0"/>
              <a:t>31.10.2018</a:t>
            </a:fld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defTabSz="501650" eaLnBrk="1" hangingPunct="1">
              <a:defRPr/>
            </a:lvl1pPr>
          </a:lstStyle>
          <a:p>
            <a:fld id="{A1B68F68-3E72-48A5-AC0B-C1F26FEE4BFF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348273089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45360" y="1428548"/>
            <a:ext cx="4631743" cy="4814315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5255247" y="1428548"/>
            <a:ext cx="4631743" cy="4814315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502191"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27CF67F-2737-486C-808E-DFC0C1FEDDA9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defTabSz="501650" eaLnBrk="1" hangingPunct="1">
              <a:defRPr/>
            </a:lvl1pPr>
          </a:lstStyle>
          <a:p>
            <a:fld id="{907F7E50-1472-4292-AE60-5F26A866F12D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205382065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34432" y="302868"/>
            <a:ext cx="9619774" cy="1260475"/>
          </a:xfrm>
        </p:spPr>
        <p:txBody>
          <a:bodyPr/>
          <a:lstStyle>
            <a:lvl1pPr>
              <a:defRPr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534432" y="1692898"/>
            <a:ext cx="4722671" cy="70551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4673" indent="0">
              <a:buNone/>
              <a:defRPr sz="2300" b="1"/>
            </a:lvl2pPr>
            <a:lvl3pPr marL="1009410" indent="0">
              <a:buNone/>
              <a:defRPr sz="2000" b="1"/>
            </a:lvl3pPr>
            <a:lvl4pPr marL="1514138" indent="0">
              <a:buNone/>
              <a:defRPr sz="1800" b="1"/>
            </a:lvl4pPr>
            <a:lvl5pPr marL="2018837" indent="0">
              <a:buNone/>
              <a:defRPr sz="1800" b="1"/>
            </a:lvl5pPr>
            <a:lvl6pPr marL="2523551" indent="0">
              <a:buNone/>
              <a:defRPr sz="1800" b="1"/>
            </a:lvl6pPr>
            <a:lvl7pPr marL="3028263" indent="0">
              <a:buNone/>
              <a:defRPr sz="1800" b="1"/>
            </a:lvl7pPr>
            <a:lvl8pPr marL="3532981" indent="0">
              <a:buNone/>
              <a:defRPr sz="1800" b="1"/>
            </a:lvl8pPr>
            <a:lvl9pPr marL="4037683" indent="0">
              <a:buNone/>
              <a:defRPr sz="18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534432" y="2398409"/>
            <a:ext cx="4722671" cy="435739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5429680" y="1692898"/>
            <a:ext cx="4724526" cy="70551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4673" indent="0">
              <a:buNone/>
              <a:defRPr sz="2300" b="1"/>
            </a:lvl2pPr>
            <a:lvl3pPr marL="1009410" indent="0">
              <a:buNone/>
              <a:defRPr sz="2000" b="1"/>
            </a:lvl3pPr>
            <a:lvl4pPr marL="1514138" indent="0">
              <a:buNone/>
              <a:defRPr sz="1800" b="1"/>
            </a:lvl4pPr>
            <a:lvl5pPr marL="2018837" indent="0">
              <a:buNone/>
              <a:defRPr sz="1800" b="1"/>
            </a:lvl5pPr>
            <a:lvl6pPr marL="2523551" indent="0">
              <a:buNone/>
              <a:defRPr sz="1800" b="1"/>
            </a:lvl6pPr>
            <a:lvl7pPr marL="3028263" indent="0">
              <a:buNone/>
              <a:defRPr sz="1800" b="1"/>
            </a:lvl7pPr>
            <a:lvl8pPr marL="3532981" indent="0">
              <a:buNone/>
              <a:defRPr sz="1800" b="1"/>
            </a:lvl8pPr>
            <a:lvl9pPr marL="4037683" indent="0">
              <a:buNone/>
              <a:defRPr sz="18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5429680" y="2398409"/>
            <a:ext cx="4724526" cy="435739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502191"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0FE51C3-D1DA-4840-A2C8-DC52021C5CFD}" type="datetime1">
              <a:rPr lang="fi-FI" smtClean="0"/>
              <a:t>31.10.2018</a:t>
            </a:fld>
            <a:endParaRPr lang="fi-FI"/>
          </a:p>
        </p:txBody>
      </p:sp>
      <p:sp>
        <p:nvSpPr>
          <p:cNvPr id="8" name="Dian numeron paikkamerkki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defTabSz="501650" eaLnBrk="1" hangingPunct="1">
              <a:defRPr/>
            </a:lvl1pPr>
          </a:lstStyle>
          <a:p>
            <a:fld id="{70E24A13-43EB-4B97-972E-5F14CE5D3EC7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665111425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502191"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B769E5A-02DA-43D5-A0F9-60A1B6278D6C}" type="datetime1">
              <a:rPr lang="fi-FI" smtClean="0"/>
              <a:t>31.10.2018</a:t>
            </a:fld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defTabSz="501650" eaLnBrk="1" hangingPunct="1">
              <a:defRPr/>
            </a:lvl1pPr>
          </a:lstStyle>
          <a:p>
            <a:fld id="{859C9722-6F99-46F7-973B-B6F4226C4FFF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802128823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502191"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37E51A7-FE3A-4A6A-98C1-37959BD08B8C}" type="datetime1">
              <a:rPr lang="fi-FI" smtClean="0"/>
              <a:t>31.10.2018</a:t>
            </a:fld>
            <a:endParaRPr lang="fi-FI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defTabSz="501650" eaLnBrk="1" hangingPunct="1">
              <a:defRPr/>
            </a:lvl1pPr>
          </a:lstStyle>
          <a:p>
            <a:fld id="{8F602578-FE5B-4580-A74A-B51499F8B471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4278427959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34436" y="301114"/>
            <a:ext cx="3516488" cy="128148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178960" y="301408"/>
            <a:ext cx="5975246" cy="6454683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534436" y="1582598"/>
            <a:ext cx="3516488" cy="5173200"/>
          </a:xfrm>
        </p:spPr>
        <p:txBody>
          <a:bodyPr/>
          <a:lstStyle>
            <a:lvl1pPr marL="0" indent="0">
              <a:buNone/>
              <a:defRPr sz="1700"/>
            </a:lvl1pPr>
            <a:lvl2pPr marL="504673" indent="0">
              <a:buNone/>
              <a:defRPr sz="1400"/>
            </a:lvl2pPr>
            <a:lvl3pPr marL="1009410" indent="0">
              <a:buNone/>
              <a:defRPr sz="1100"/>
            </a:lvl3pPr>
            <a:lvl4pPr marL="1514138" indent="0">
              <a:buNone/>
              <a:defRPr sz="1000"/>
            </a:lvl4pPr>
            <a:lvl5pPr marL="2018837" indent="0">
              <a:buNone/>
              <a:defRPr sz="1000"/>
            </a:lvl5pPr>
            <a:lvl6pPr marL="2523551" indent="0">
              <a:buNone/>
              <a:defRPr sz="1000"/>
            </a:lvl6pPr>
            <a:lvl7pPr marL="3028263" indent="0">
              <a:buNone/>
              <a:defRPr sz="1000"/>
            </a:lvl7pPr>
            <a:lvl8pPr marL="3532981" indent="0">
              <a:buNone/>
              <a:defRPr sz="1000"/>
            </a:lvl8pPr>
            <a:lvl9pPr marL="4037683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502191"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0F03D16-6766-4C80-8EB5-E93D04E4DE02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defTabSz="501650" eaLnBrk="1" hangingPunct="1">
              <a:defRPr/>
            </a:lvl1pPr>
          </a:lstStyle>
          <a:p>
            <a:fld id="{22186C69-DC7D-4FD6-8470-7FF82602AD90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865036535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095049" y="5294005"/>
            <a:ext cx="6413183" cy="62498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2095049" y="675754"/>
            <a:ext cx="6413183" cy="4537710"/>
          </a:xfrm>
        </p:spPr>
        <p:txBody>
          <a:bodyPr/>
          <a:lstStyle>
            <a:lvl1pPr marL="0" indent="0">
              <a:buNone/>
              <a:defRPr sz="3600"/>
            </a:lvl1pPr>
            <a:lvl2pPr marL="504673" indent="0">
              <a:buNone/>
              <a:defRPr sz="3200"/>
            </a:lvl2pPr>
            <a:lvl3pPr marL="1009410" indent="0">
              <a:buNone/>
              <a:defRPr sz="2700"/>
            </a:lvl3pPr>
            <a:lvl4pPr marL="1514138" indent="0">
              <a:buNone/>
              <a:defRPr sz="2300"/>
            </a:lvl4pPr>
            <a:lvl5pPr marL="2018837" indent="0">
              <a:buNone/>
              <a:defRPr sz="2300"/>
            </a:lvl5pPr>
            <a:lvl6pPr marL="2523551" indent="0">
              <a:buNone/>
              <a:defRPr sz="2300"/>
            </a:lvl6pPr>
            <a:lvl7pPr marL="3028263" indent="0">
              <a:buNone/>
              <a:defRPr sz="2300"/>
            </a:lvl7pPr>
            <a:lvl8pPr marL="3532981" indent="0">
              <a:buNone/>
              <a:defRPr sz="2300"/>
            </a:lvl8pPr>
            <a:lvl9pPr marL="4037683" indent="0">
              <a:buNone/>
              <a:defRPr sz="2300"/>
            </a:lvl9pPr>
          </a:lstStyle>
          <a:p>
            <a:pPr lvl="0"/>
            <a:endParaRPr lang="fi-FI" noProof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2095049" y="5918990"/>
            <a:ext cx="6413183" cy="887585"/>
          </a:xfrm>
        </p:spPr>
        <p:txBody>
          <a:bodyPr/>
          <a:lstStyle>
            <a:lvl1pPr marL="0" indent="0">
              <a:buNone/>
              <a:defRPr sz="1700"/>
            </a:lvl1pPr>
            <a:lvl2pPr marL="504673" indent="0">
              <a:buNone/>
              <a:defRPr sz="1400"/>
            </a:lvl2pPr>
            <a:lvl3pPr marL="1009410" indent="0">
              <a:buNone/>
              <a:defRPr sz="1100"/>
            </a:lvl3pPr>
            <a:lvl4pPr marL="1514138" indent="0">
              <a:buNone/>
              <a:defRPr sz="1000"/>
            </a:lvl4pPr>
            <a:lvl5pPr marL="2018837" indent="0">
              <a:buNone/>
              <a:defRPr sz="1000"/>
            </a:lvl5pPr>
            <a:lvl6pPr marL="2523551" indent="0">
              <a:buNone/>
              <a:defRPr sz="1000"/>
            </a:lvl6pPr>
            <a:lvl7pPr marL="3028263" indent="0">
              <a:buNone/>
              <a:defRPr sz="1000"/>
            </a:lvl7pPr>
            <a:lvl8pPr marL="3532981" indent="0">
              <a:buNone/>
              <a:defRPr sz="1000"/>
            </a:lvl8pPr>
            <a:lvl9pPr marL="4037683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502191"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34F27A7-8224-44EE-90FD-F06A5E5A332D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defTabSz="501650" eaLnBrk="1" hangingPunct="1">
              <a:defRPr/>
            </a:lvl1pPr>
          </a:lstStyle>
          <a:p>
            <a:fld id="{D4D6AE0F-BB73-444D-9FBD-054083DDCEB0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21083501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502191"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5040A30-0777-4570-BDC5-2B57B50C3364}" type="datetime1">
              <a:rPr lang="fi-FI" smtClean="0"/>
              <a:t>31.10.2018</a:t>
            </a:fld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defTabSz="501650" eaLnBrk="1" hangingPunct="1">
              <a:defRPr/>
            </a:lvl1pPr>
          </a:lstStyle>
          <a:p>
            <a:fld id="{29B427A0-093F-4C6D-A3E8-79F6D543225D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2428740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99396F-47B3-43B9-A8C7-AB97BDD31725}" type="datetime1">
              <a:rPr lang="fi-FI" smtClean="0"/>
              <a:t>31.10.2018</a:t>
            </a:fld>
            <a:endParaRPr lang="en-US"/>
          </a:p>
        </p:txBody>
      </p:sp>
      <p:sp>
        <p:nvSpPr>
          <p:cNvPr id="4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286CC8-C2CC-4E2D-A229-92942EC591FC}" type="slidenum">
              <a:rPr lang="en-US" altLang="fi-FI"/>
              <a:pPr/>
              <a:t>‹#›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1441572022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7526582" y="152311"/>
            <a:ext cx="2360408" cy="6090545"/>
          </a:xfrm>
        </p:spPr>
        <p:txBody>
          <a:bodyPr vert="eaVert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45361" y="152311"/>
            <a:ext cx="6903079" cy="6090545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502191"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61E4A3D-D055-493D-8571-05D19200D61E}" type="datetime1">
              <a:rPr lang="fi-FI" smtClean="0"/>
              <a:t>31.10.2018</a:t>
            </a:fld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defTabSz="501650" eaLnBrk="1" hangingPunct="1">
              <a:defRPr/>
            </a:lvl1pPr>
          </a:lstStyle>
          <a:p>
            <a:fld id="{BB69328C-7324-49AF-AA6A-3E1F7E0EE802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408120400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Otsikko, teksti ja ClipArt-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45360" y="152310"/>
            <a:ext cx="9441630" cy="1260475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sz="half" idx="1"/>
          </p:nvPr>
        </p:nvSpPr>
        <p:spPr>
          <a:xfrm>
            <a:off x="445360" y="1428548"/>
            <a:ext cx="4631743" cy="4814315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ClipArt-paikkamerkki 3"/>
          <p:cNvSpPr>
            <a:spLocks noGrp="1"/>
          </p:cNvSpPr>
          <p:nvPr>
            <p:ph type="clipArt" sz="half" idx="2"/>
          </p:nvPr>
        </p:nvSpPr>
        <p:spPr>
          <a:xfrm>
            <a:off x="5255247" y="1428548"/>
            <a:ext cx="4631743" cy="4814315"/>
          </a:xfrm>
        </p:spPr>
        <p:txBody>
          <a:bodyPr/>
          <a:lstStyle/>
          <a:p>
            <a:pPr lvl="0"/>
            <a:endParaRPr lang="fi-FI" noProof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502191"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6E67E15-2D88-4D42-BD3D-088971969A51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defTabSz="501650" eaLnBrk="1" hangingPunct="1">
              <a:defRPr/>
            </a:lvl1pPr>
          </a:lstStyle>
          <a:p>
            <a:fld id="{FBD7FEF5-F182-482D-AD0C-5F2CA691FB83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423887109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MTK_LB01_vaaka_____V1__RGB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02600" y="6535738"/>
            <a:ext cx="20478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157936" y="1764665"/>
            <a:ext cx="8461838" cy="2436918"/>
          </a:xfrm>
        </p:spPr>
        <p:txBody>
          <a:bodyPr/>
          <a:lstStyle>
            <a:lvl1pPr algn="ctr">
              <a:defRPr sz="4100"/>
            </a:lvl1pPr>
          </a:lstStyle>
          <a:p>
            <a:pPr lvl="0"/>
            <a:r>
              <a:rPr lang="fi-FI" noProof="0"/>
              <a:t>Muokkaa otsikon perustyyliä napsauttamalla</a:t>
            </a: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603299" y="4285615"/>
            <a:ext cx="7482047" cy="1932728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fi-FI" noProof="0"/>
              <a:t>Muokkaa alaotsikon perustyyliä napsauttamalla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xfrm>
            <a:off x="446088" y="6848475"/>
            <a:ext cx="2582862" cy="252413"/>
          </a:xfrm>
        </p:spPr>
        <p:txBody>
          <a:bodyPr/>
          <a:lstStyle>
            <a:lvl1pPr defTabSz="502191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fld id="{A011DEC5-8254-4AFE-AACB-2801937D248B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446088" y="6650038"/>
            <a:ext cx="6591300" cy="2667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018" tIns="0" rIns="101018" bIns="0" numCol="1" anchor="t" anchorCtr="0" compatLnSpc="1">
            <a:prstTxWarp prst="textNoShape">
              <a:avLst/>
            </a:prstTxWarp>
          </a:bodyPr>
          <a:lstStyle>
            <a:lvl1pPr defTabSz="885606" eaLnBrk="0" hangingPunct="0">
              <a:defRPr sz="14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 eaLnBrk="1" hangingPunct="1">
              <a:defRPr/>
            </a:lvl1pPr>
          </a:lstStyle>
          <a:p>
            <a:fld id="{5F0183EE-CAD6-47EC-B9C9-483C3553E20F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689124788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502191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fld id="{221CE3FA-6D40-4BF9-A56A-3D9B025F30BC}" type="datetime1">
              <a:rPr lang="fi-FI" smtClean="0"/>
              <a:t>31.10.2018</a:t>
            </a:fld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defTabSz="501650" eaLnBrk="1" hangingPunct="1">
              <a:defRPr/>
            </a:lvl1pPr>
          </a:lstStyle>
          <a:p>
            <a:fld id="{FFFC2958-B65E-4B3A-8A75-3807CAB0EDD8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743227247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44329" y="4859833"/>
            <a:ext cx="9085342" cy="1502066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44329" y="3205742"/>
            <a:ext cx="9085342" cy="1654373"/>
          </a:xfrm>
        </p:spPr>
        <p:txBody>
          <a:bodyPr anchor="b"/>
          <a:lstStyle>
            <a:lvl1pPr marL="0" indent="0">
              <a:buNone/>
              <a:defRPr sz="2300"/>
            </a:lvl1pPr>
            <a:lvl2pPr marL="504983" indent="0">
              <a:buNone/>
              <a:defRPr sz="2000"/>
            </a:lvl2pPr>
            <a:lvl3pPr marL="1010034" indent="0">
              <a:buNone/>
              <a:defRPr sz="1800"/>
            </a:lvl3pPr>
            <a:lvl4pPr marL="1515073" indent="0">
              <a:buNone/>
              <a:defRPr sz="1700"/>
            </a:lvl4pPr>
            <a:lvl5pPr marL="2020087" indent="0">
              <a:buNone/>
              <a:defRPr sz="1700"/>
            </a:lvl5pPr>
            <a:lvl6pPr marL="2525112" indent="0">
              <a:buNone/>
              <a:defRPr sz="1700"/>
            </a:lvl6pPr>
            <a:lvl7pPr marL="3030135" indent="0">
              <a:buNone/>
              <a:defRPr sz="1700"/>
            </a:lvl7pPr>
            <a:lvl8pPr marL="3535170" indent="0">
              <a:buNone/>
              <a:defRPr sz="1700"/>
            </a:lvl8pPr>
            <a:lvl9pPr marL="4040180" indent="0">
              <a:buNone/>
              <a:defRPr sz="17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502191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fld id="{F12D2E0E-3D68-49AB-919F-38798508E7EE}" type="datetime1">
              <a:rPr lang="fi-FI" smtClean="0"/>
              <a:t>31.10.2018</a:t>
            </a:fld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defTabSz="501650" eaLnBrk="1" hangingPunct="1">
              <a:defRPr/>
            </a:lvl1pPr>
          </a:lstStyle>
          <a:p>
            <a:fld id="{4E9057D4-CF8D-4E84-9EE1-BC4D9C84AA05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330147071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45360" y="1428548"/>
            <a:ext cx="4631743" cy="4814315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5255247" y="1428548"/>
            <a:ext cx="4631743" cy="4814315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502191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fld id="{6860B0C6-16BD-4444-9AE0-2867A425332A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defTabSz="501650" eaLnBrk="1" hangingPunct="1">
              <a:defRPr/>
            </a:lvl1pPr>
          </a:lstStyle>
          <a:p>
            <a:fld id="{CB62D75A-C2AB-4D45-8CFC-6789DA2BED75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949540352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34432" y="302868"/>
            <a:ext cx="9619774" cy="1260475"/>
          </a:xfrm>
        </p:spPr>
        <p:txBody>
          <a:bodyPr/>
          <a:lstStyle>
            <a:lvl1pPr>
              <a:defRPr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534432" y="1692898"/>
            <a:ext cx="4722671" cy="70551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4983" indent="0">
              <a:buNone/>
              <a:defRPr sz="2300" b="1"/>
            </a:lvl2pPr>
            <a:lvl3pPr marL="1010034" indent="0">
              <a:buNone/>
              <a:defRPr sz="2000" b="1"/>
            </a:lvl3pPr>
            <a:lvl4pPr marL="1515073" indent="0">
              <a:buNone/>
              <a:defRPr sz="1800" b="1"/>
            </a:lvl4pPr>
            <a:lvl5pPr marL="2020087" indent="0">
              <a:buNone/>
              <a:defRPr sz="1800" b="1"/>
            </a:lvl5pPr>
            <a:lvl6pPr marL="2525112" indent="0">
              <a:buNone/>
              <a:defRPr sz="1800" b="1"/>
            </a:lvl6pPr>
            <a:lvl7pPr marL="3030135" indent="0">
              <a:buNone/>
              <a:defRPr sz="1800" b="1"/>
            </a:lvl7pPr>
            <a:lvl8pPr marL="3535170" indent="0">
              <a:buNone/>
              <a:defRPr sz="1800" b="1"/>
            </a:lvl8pPr>
            <a:lvl9pPr marL="4040180" indent="0">
              <a:buNone/>
              <a:defRPr sz="18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534432" y="2398409"/>
            <a:ext cx="4722671" cy="435739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5429680" y="1692898"/>
            <a:ext cx="4724526" cy="70551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4983" indent="0">
              <a:buNone/>
              <a:defRPr sz="2300" b="1"/>
            </a:lvl2pPr>
            <a:lvl3pPr marL="1010034" indent="0">
              <a:buNone/>
              <a:defRPr sz="2000" b="1"/>
            </a:lvl3pPr>
            <a:lvl4pPr marL="1515073" indent="0">
              <a:buNone/>
              <a:defRPr sz="1800" b="1"/>
            </a:lvl4pPr>
            <a:lvl5pPr marL="2020087" indent="0">
              <a:buNone/>
              <a:defRPr sz="1800" b="1"/>
            </a:lvl5pPr>
            <a:lvl6pPr marL="2525112" indent="0">
              <a:buNone/>
              <a:defRPr sz="1800" b="1"/>
            </a:lvl6pPr>
            <a:lvl7pPr marL="3030135" indent="0">
              <a:buNone/>
              <a:defRPr sz="1800" b="1"/>
            </a:lvl7pPr>
            <a:lvl8pPr marL="3535170" indent="0">
              <a:buNone/>
              <a:defRPr sz="1800" b="1"/>
            </a:lvl8pPr>
            <a:lvl9pPr marL="4040180" indent="0">
              <a:buNone/>
              <a:defRPr sz="18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5429680" y="2398409"/>
            <a:ext cx="4724526" cy="435739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502191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fld id="{01B5B32A-2748-42A1-89C1-0DE5DC42B56F}" type="datetime1">
              <a:rPr lang="fi-FI" smtClean="0"/>
              <a:t>31.10.2018</a:t>
            </a:fld>
            <a:endParaRPr lang="fi-FI"/>
          </a:p>
        </p:txBody>
      </p:sp>
      <p:sp>
        <p:nvSpPr>
          <p:cNvPr id="8" name="Dian numeron paikkamerkki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defTabSz="501650" eaLnBrk="1" hangingPunct="1">
              <a:defRPr/>
            </a:lvl1pPr>
          </a:lstStyle>
          <a:p>
            <a:fld id="{764B016E-82A2-40CD-AD32-40EBF5598016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180989721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502191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fld id="{96CE7061-5258-442F-BDF4-1D0F9F6D2A07}" type="datetime1">
              <a:rPr lang="fi-FI" smtClean="0"/>
              <a:t>31.10.2018</a:t>
            </a:fld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defTabSz="501650" eaLnBrk="1" hangingPunct="1">
              <a:defRPr/>
            </a:lvl1pPr>
          </a:lstStyle>
          <a:p>
            <a:fld id="{E33B4CC4-8C39-445A-8C93-BE050418C7C2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410359458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502191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fld id="{0D3F8FF6-C7EB-4561-B694-DB029248A4D9}" type="datetime1">
              <a:rPr lang="fi-FI" smtClean="0"/>
              <a:t>31.10.2018</a:t>
            </a:fld>
            <a:endParaRPr lang="fi-FI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defTabSz="501650" eaLnBrk="1" hangingPunct="1">
              <a:defRPr/>
            </a:lvl1pPr>
          </a:lstStyle>
          <a:p>
            <a:fld id="{CD74CA5F-7797-498D-B016-919ED60C5BFE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712526130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34436" y="301114"/>
            <a:ext cx="3516488" cy="128148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178960" y="301403"/>
            <a:ext cx="5975246" cy="6454683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534436" y="1582598"/>
            <a:ext cx="3516488" cy="5173200"/>
          </a:xfrm>
        </p:spPr>
        <p:txBody>
          <a:bodyPr/>
          <a:lstStyle>
            <a:lvl1pPr marL="0" indent="0">
              <a:buNone/>
              <a:defRPr sz="1700"/>
            </a:lvl1pPr>
            <a:lvl2pPr marL="504983" indent="0">
              <a:buNone/>
              <a:defRPr sz="1400"/>
            </a:lvl2pPr>
            <a:lvl3pPr marL="1010034" indent="0">
              <a:buNone/>
              <a:defRPr sz="1100"/>
            </a:lvl3pPr>
            <a:lvl4pPr marL="1515073" indent="0">
              <a:buNone/>
              <a:defRPr sz="1000"/>
            </a:lvl4pPr>
            <a:lvl5pPr marL="2020087" indent="0">
              <a:buNone/>
              <a:defRPr sz="1000"/>
            </a:lvl5pPr>
            <a:lvl6pPr marL="2525112" indent="0">
              <a:buNone/>
              <a:defRPr sz="1000"/>
            </a:lvl6pPr>
            <a:lvl7pPr marL="3030135" indent="0">
              <a:buNone/>
              <a:defRPr sz="1000"/>
            </a:lvl7pPr>
            <a:lvl8pPr marL="3535170" indent="0">
              <a:buNone/>
              <a:defRPr sz="1000"/>
            </a:lvl8pPr>
            <a:lvl9pPr marL="404018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502191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fld id="{B1ED498C-B486-450E-99D4-5CFBF29A34C4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defTabSz="501650" eaLnBrk="1" hangingPunct="1">
              <a:defRPr/>
            </a:lvl1pPr>
          </a:lstStyle>
          <a:p>
            <a:fld id="{B5B0218C-CCB7-4732-B7C6-D533BC929567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6939839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2F9569-BC74-474E-9E2F-7FD48F2B67AA}" type="datetime1">
              <a:rPr lang="fi-FI" smtClean="0"/>
              <a:t>31.10.2018</a:t>
            </a:fld>
            <a:endParaRPr lang="en-US"/>
          </a:p>
        </p:txBody>
      </p:sp>
      <p:sp>
        <p:nvSpPr>
          <p:cNvPr id="3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E546AF-7357-40E2-95A1-66920BFC9672}" type="slidenum">
              <a:rPr lang="en-US" altLang="fi-FI"/>
              <a:pPr/>
              <a:t>‹#›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1177717673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095049" y="5294005"/>
            <a:ext cx="6413183" cy="62498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2095049" y="675754"/>
            <a:ext cx="6413183" cy="4537710"/>
          </a:xfrm>
        </p:spPr>
        <p:txBody>
          <a:bodyPr/>
          <a:lstStyle>
            <a:lvl1pPr marL="0" indent="0">
              <a:buNone/>
              <a:defRPr sz="3600"/>
            </a:lvl1pPr>
            <a:lvl2pPr marL="504983" indent="0">
              <a:buNone/>
              <a:defRPr sz="3200"/>
            </a:lvl2pPr>
            <a:lvl3pPr marL="1010034" indent="0">
              <a:buNone/>
              <a:defRPr sz="2700"/>
            </a:lvl3pPr>
            <a:lvl4pPr marL="1515073" indent="0">
              <a:buNone/>
              <a:defRPr sz="2300"/>
            </a:lvl4pPr>
            <a:lvl5pPr marL="2020087" indent="0">
              <a:buNone/>
              <a:defRPr sz="2300"/>
            </a:lvl5pPr>
            <a:lvl6pPr marL="2525112" indent="0">
              <a:buNone/>
              <a:defRPr sz="2300"/>
            </a:lvl6pPr>
            <a:lvl7pPr marL="3030135" indent="0">
              <a:buNone/>
              <a:defRPr sz="2300"/>
            </a:lvl7pPr>
            <a:lvl8pPr marL="3535170" indent="0">
              <a:buNone/>
              <a:defRPr sz="2300"/>
            </a:lvl8pPr>
            <a:lvl9pPr marL="4040180" indent="0">
              <a:buNone/>
              <a:defRPr sz="2300"/>
            </a:lvl9pPr>
          </a:lstStyle>
          <a:p>
            <a:pPr lvl="0"/>
            <a:endParaRPr lang="fi-FI" noProof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2095049" y="5918990"/>
            <a:ext cx="6413183" cy="887585"/>
          </a:xfrm>
        </p:spPr>
        <p:txBody>
          <a:bodyPr/>
          <a:lstStyle>
            <a:lvl1pPr marL="0" indent="0">
              <a:buNone/>
              <a:defRPr sz="1700"/>
            </a:lvl1pPr>
            <a:lvl2pPr marL="504983" indent="0">
              <a:buNone/>
              <a:defRPr sz="1400"/>
            </a:lvl2pPr>
            <a:lvl3pPr marL="1010034" indent="0">
              <a:buNone/>
              <a:defRPr sz="1100"/>
            </a:lvl3pPr>
            <a:lvl4pPr marL="1515073" indent="0">
              <a:buNone/>
              <a:defRPr sz="1000"/>
            </a:lvl4pPr>
            <a:lvl5pPr marL="2020087" indent="0">
              <a:buNone/>
              <a:defRPr sz="1000"/>
            </a:lvl5pPr>
            <a:lvl6pPr marL="2525112" indent="0">
              <a:buNone/>
              <a:defRPr sz="1000"/>
            </a:lvl6pPr>
            <a:lvl7pPr marL="3030135" indent="0">
              <a:buNone/>
              <a:defRPr sz="1000"/>
            </a:lvl7pPr>
            <a:lvl8pPr marL="3535170" indent="0">
              <a:buNone/>
              <a:defRPr sz="1000"/>
            </a:lvl8pPr>
            <a:lvl9pPr marL="404018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502191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fld id="{B16911C0-AF2C-4571-A5DB-D3EA04D386BD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defTabSz="501650" eaLnBrk="1" hangingPunct="1">
              <a:defRPr/>
            </a:lvl1pPr>
          </a:lstStyle>
          <a:p>
            <a:fld id="{0FB73179-326C-4376-A260-E12A0163822C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728985375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502191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fld id="{46192D00-6925-4838-B46B-C6FE3FB5D5EE}" type="datetime1">
              <a:rPr lang="fi-FI" smtClean="0"/>
              <a:t>31.10.2018</a:t>
            </a:fld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defTabSz="501650" eaLnBrk="1" hangingPunct="1">
              <a:defRPr/>
            </a:lvl1pPr>
          </a:lstStyle>
          <a:p>
            <a:fld id="{B2E8E0E4-B43A-4981-8764-DF0784872879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940188559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7526582" y="152311"/>
            <a:ext cx="2360408" cy="6090545"/>
          </a:xfrm>
        </p:spPr>
        <p:txBody>
          <a:bodyPr vert="eaVert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45361" y="152311"/>
            <a:ext cx="6903079" cy="6090545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502191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fld id="{D25EC484-6163-4FDE-B088-DDDBD94D7777}" type="datetime1">
              <a:rPr lang="fi-FI" smtClean="0"/>
              <a:t>31.10.2018</a:t>
            </a:fld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defTabSz="501650" eaLnBrk="1" hangingPunct="1">
              <a:defRPr/>
            </a:lvl1pPr>
          </a:lstStyle>
          <a:p>
            <a:fld id="{094E5462-9BCF-401E-9F80-710529D3CA7D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4065528599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Otsikko, teksti ja ClipArt-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45360" y="152310"/>
            <a:ext cx="9441630" cy="1260475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sz="half" idx="1"/>
          </p:nvPr>
        </p:nvSpPr>
        <p:spPr>
          <a:xfrm>
            <a:off x="445360" y="1428548"/>
            <a:ext cx="4631743" cy="4814315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ClipArt-paikkamerkki 3"/>
          <p:cNvSpPr>
            <a:spLocks noGrp="1"/>
          </p:cNvSpPr>
          <p:nvPr>
            <p:ph type="clipArt" sz="half" idx="2"/>
          </p:nvPr>
        </p:nvSpPr>
        <p:spPr>
          <a:xfrm>
            <a:off x="5255247" y="1428548"/>
            <a:ext cx="4631743" cy="4814315"/>
          </a:xfrm>
        </p:spPr>
        <p:txBody>
          <a:bodyPr/>
          <a:lstStyle/>
          <a:p>
            <a:pPr lvl="0"/>
            <a:endParaRPr lang="fi-FI" noProof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502191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fld id="{F0132EBE-5E88-426C-AB71-8B643F567CC9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defTabSz="501650" eaLnBrk="1" hangingPunct="1">
              <a:defRPr/>
            </a:lvl1pPr>
          </a:lstStyle>
          <a:p>
            <a:fld id="{16A222A4-33A3-4AEE-877D-F0AF54990535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4099016494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/>
          </p:cNvSpPr>
          <p:nvPr/>
        </p:nvSpPr>
        <p:spPr bwMode="auto">
          <a:xfrm>
            <a:off x="0" y="0"/>
            <a:ext cx="10688638" cy="6497638"/>
          </a:xfrm>
          <a:custGeom>
            <a:avLst/>
            <a:gdLst>
              <a:gd name="T0" fmla="*/ 2147483647 w 5744"/>
              <a:gd name="T1" fmla="*/ 2147483647 h 3711"/>
              <a:gd name="T2" fmla="*/ 2147483647 w 5744"/>
              <a:gd name="T3" fmla="*/ 2147483647 h 3711"/>
              <a:gd name="T4" fmla="*/ 2147483647 w 5744"/>
              <a:gd name="T5" fmla="*/ 2147483647 h 3711"/>
              <a:gd name="T6" fmla="*/ 2147483647 w 5744"/>
              <a:gd name="T7" fmla="*/ 2147483647 h 3711"/>
              <a:gd name="T8" fmla="*/ 2147483647 w 5744"/>
              <a:gd name="T9" fmla="*/ 2147483647 h 3711"/>
              <a:gd name="T10" fmla="*/ 2147483647 w 5744"/>
              <a:gd name="T11" fmla="*/ 2147483647 h 3711"/>
              <a:gd name="T12" fmla="*/ 2147483647 w 5744"/>
              <a:gd name="T13" fmla="*/ 2147483647 h 3711"/>
              <a:gd name="T14" fmla="*/ 2147483647 w 5744"/>
              <a:gd name="T15" fmla="*/ 2147483647 h 3711"/>
              <a:gd name="T16" fmla="*/ 2147483647 w 5744"/>
              <a:gd name="T17" fmla="*/ 2147483647 h 3711"/>
              <a:gd name="T18" fmla="*/ 2147483647 w 5744"/>
              <a:gd name="T19" fmla="*/ 2147483647 h 3711"/>
              <a:gd name="T20" fmla="*/ 2147483647 w 5744"/>
              <a:gd name="T21" fmla="*/ 2147483647 h 3711"/>
              <a:gd name="T22" fmla="*/ 2147483647 w 5744"/>
              <a:gd name="T23" fmla="*/ 2147483647 h 3711"/>
              <a:gd name="T24" fmla="*/ 2147483647 w 5744"/>
              <a:gd name="T25" fmla="*/ 2147483647 h 3711"/>
              <a:gd name="T26" fmla="*/ 2147483647 w 5744"/>
              <a:gd name="T27" fmla="*/ 2147483647 h 3711"/>
              <a:gd name="T28" fmla="*/ 2147483647 w 5744"/>
              <a:gd name="T29" fmla="*/ 2147483647 h 3711"/>
              <a:gd name="T30" fmla="*/ 2147483647 w 5744"/>
              <a:gd name="T31" fmla="*/ 2147483647 h 3711"/>
              <a:gd name="T32" fmla="*/ 2147483647 w 5744"/>
              <a:gd name="T33" fmla="*/ 2147483647 h 3711"/>
              <a:gd name="T34" fmla="*/ 2147483647 w 5744"/>
              <a:gd name="T35" fmla="*/ 2147483647 h 3711"/>
              <a:gd name="T36" fmla="*/ 2147483647 w 5744"/>
              <a:gd name="T37" fmla="*/ 2147483647 h 3711"/>
              <a:gd name="T38" fmla="*/ 2147483647 w 5744"/>
              <a:gd name="T39" fmla="*/ 2147483647 h 3711"/>
              <a:gd name="T40" fmla="*/ 2147483647 w 5744"/>
              <a:gd name="T41" fmla="*/ 2147483647 h 3711"/>
              <a:gd name="T42" fmla="*/ 2147483647 w 5744"/>
              <a:gd name="T43" fmla="*/ 2147483647 h 3711"/>
              <a:gd name="T44" fmla="*/ 2147483647 w 5744"/>
              <a:gd name="T45" fmla="*/ 2147483647 h 3711"/>
              <a:gd name="T46" fmla="*/ 2147483647 w 5744"/>
              <a:gd name="T47" fmla="*/ 2147483647 h 3711"/>
              <a:gd name="T48" fmla="*/ 2147483647 w 5744"/>
              <a:gd name="T49" fmla="*/ 2147483647 h 3711"/>
              <a:gd name="T50" fmla="*/ 2147483647 w 5744"/>
              <a:gd name="T51" fmla="*/ 2147483647 h 3711"/>
              <a:gd name="T52" fmla="*/ 2147483647 w 5744"/>
              <a:gd name="T53" fmla="*/ 2147483647 h 3711"/>
              <a:gd name="T54" fmla="*/ 2147483647 w 5744"/>
              <a:gd name="T55" fmla="*/ 2147483647 h 3711"/>
              <a:gd name="T56" fmla="*/ 2147483647 w 5744"/>
              <a:gd name="T57" fmla="*/ 2147483647 h 3711"/>
              <a:gd name="T58" fmla="*/ 2147483647 w 5744"/>
              <a:gd name="T59" fmla="*/ 2147483647 h 3711"/>
              <a:gd name="T60" fmla="*/ 2147483647 w 5744"/>
              <a:gd name="T61" fmla="*/ 2147483647 h 3711"/>
              <a:gd name="T62" fmla="*/ 2147483647 w 5744"/>
              <a:gd name="T63" fmla="*/ 2147483647 h 3711"/>
              <a:gd name="T64" fmla="*/ 0 w 5744"/>
              <a:gd name="T65" fmla="*/ 2147483647 h 3711"/>
              <a:gd name="T66" fmla="*/ 0 w 5744"/>
              <a:gd name="T67" fmla="*/ 0 h 3711"/>
              <a:gd name="T68" fmla="*/ 2147483647 w 5744"/>
              <a:gd name="T69" fmla="*/ 0 h 3711"/>
              <a:gd name="T70" fmla="*/ 2147483647 w 5744"/>
              <a:gd name="T71" fmla="*/ 2147483647 h 3711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5744" h="3711">
                <a:moveTo>
                  <a:pt x="5744" y="3349"/>
                </a:moveTo>
                <a:lnTo>
                  <a:pt x="5572" y="3393"/>
                </a:lnTo>
                <a:lnTo>
                  <a:pt x="5398" y="3433"/>
                </a:lnTo>
                <a:lnTo>
                  <a:pt x="5223" y="3470"/>
                </a:lnTo>
                <a:lnTo>
                  <a:pt x="5048" y="3506"/>
                </a:lnTo>
                <a:lnTo>
                  <a:pt x="4871" y="3539"/>
                </a:lnTo>
                <a:lnTo>
                  <a:pt x="4693" y="3568"/>
                </a:lnTo>
                <a:lnTo>
                  <a:pt x="4515" y="3595"/>
                </a:lnTo>
                <a:lnTo>
                  <a:pt x="4336" y="3619"/>
                </a:lnTo>
                <a:lnTo>
                  <a:pt x="4156" y="3640"/>
                </a:lnTo>
                <a:lnTo>
                  <a:pt x="3974" y="3660"/>
                </a:lnTo>
                <a:lnTo>
                  <a:pt x="3793" y="3675"/>
                </a:lnTo>
                <a:lnTo>
                  <a:pt x="3609" y="3688"/>
                </a:lnTo>
                <a:lnTo>
                  <a:pt x="3426" y="3698"/>
                </a:lnTo>
                <a:lnTo>
                  <a:pt x="3243" y="3706"/>
                </a:lnTo>
                <a:lnTo>
                  <a:pt x="3058" y="3711"/>
                </a:lnTo>
                <a:lnTo>
                  <a:pt x="2871" y="3711"/>
                </a:lnTo>
                <a:lnTo>
                  <a:pt x="2686" y="3711"/>
                </a:lnTo>
                <a:lnTo>
                  <a:pt x="2501" y="3706"/>
                </a:lnTo>
                <a:lnTo>
                  <a:pt x="2318" y="3698"/>
                </a:lnTo>
                <a:lnTo>
                  <a:pt x="2133" y="3688"/>
                </a:lnTo>
                <a:lnTo>
                  <a:pt x="1951" y="3675"/>
                </a:lnTo>
                <a:lnTo>
                  <a:pt x="1770" y="3660"/>
                </a:lnTo>
                <a:lnTo>
                  <a:pt x="1588" y="3640"/>
                </a:lnTo>
                <a:lnTo>
                  <a:pt x="1408" y="3619"/>
                </a:lnTo>
                <a:lnTo>
                  <a:pt x="1229" y="3595"/>
                </a:lnTo>
                <a:lnTo>
                  <a:pt x="1051" y="3568"/>
                </a:lnTo>
                <a:lnTo>
                  <a:pt x="873" y="3539"/>
                </a:lnTo>
                <a:lnTo>
                  <a:pt x="696" y="3506"/>
                </a:lnTo>
                <a:lnTo>
                  <a:pt x="521" y="3470"/>
                </a:lnTo>
                <a:lnTo>
                  <a:pt x="346" y="3433"/>
                </a:lnTo>
                <a:lnTo>
                  <a:pt x="172" y="3393"/>
                </a:lnTo>
                <a:lnTo>
                  <a:pt x="0" y="3349"/>
                </a:lnTo>
                <a:lnTo>
                  <a:pt x="0" y="0"/>
                </a:lnTo>
                <a:lnTo>
                  <a:pt x="5744" y="0"/>
                </a:lnTo>
                <a:lnTo>
                  <a:pt x="5744" y="3349"/>
                </a:lnTo>
                <a:close/>
              </a:path>
            </a:pathLst>
          </a:custGeom>
          <a:solidFill>
            <a:srgbClr val="7FBB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00594" tIns="50266" rIns="100594" bIns="50266"/>
          <a:lstStyle/>
          <a:p>
            <a:endParaRPr lang="fi-FI"/>
          </a:p>
        </p:txBody>
      </p:sp>
      <p:pic>
        <p:nvPicPr>
          <p:cNvPr id="5" name="Picture 5" descr="MTK_LB01_vaaka_____V1__RGB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02600" y="6535738"/>
            <a:ext cx="20478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157936" y="1764665"/>
            <a:ext cx="8461838" cy="2436918"/>
          </a:xfrm>
        </p:spPr>
        <p:txBody>
          <a:bodyPr/>
          <a:lstStyle>
            <a:lvl1pPr algn="ctr">
              <a:defRPr sz="4600">
                <a:solidFill>
                  <a:srgbClr val="333333"/>
                </a:solidFill>
              </a:defRPr>
            </a:lvl1pPr>
          </a:lstStyle>
          <a:p>
            <a:pPr lvl="0"/>
            <a:r>
              <a:rPr lang="fi-FI" noProof="0"/>
              <a:t>Muokkaa otsikon perustyyliä napsauttamalla</a:t>
            </a:r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603299" y="4285615"/>
            <a:ext cx="7482047" cy="1932728"/>
          </a:xfrm>
        </p:spPr>
        <p:txBody>
          <a:bodyPr/>
          <a:lstStyle>
            <a:lvl1pPr marL="0" indent="0" algn="r">
              <a:buFontTx/>
              <a:buNone/>
              <a:defRPr>
                <a:solidFill>
                  <a:srgbClr val="333333"/>
                </a:solidFill>
              </a:defRPr>
            </a:lvl1pPr>
          </a:lstStyle>
          <a:p>
            <a:pPr lvl="0"/>
            <a:r>
              <a:rPr lang="fi-FI" noProof="0"/>
              <a:t>Muokkaa alaotsikon perustyyliä napsauttamalla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fld id="{C6B92FAE-4BD3-4266-80E2-F459BA90AB52}" type="datetime1">
              <a:rPr lang="fi-FI" smtClean="0"/>
              <a:t>31.10.2018</a:t>
            </a:fld>
            <a:endParaRPr lang="fi-FI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7BC01A01-6D73-4C9A-96E1-10D5C1582B15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940513404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fld id="{64F0CC3A-DA1A-46B5-98E2-95FE4B772D7C}" type="datetime1">
              <a:rPr lang="fi-FI" smtClean="0"/>
              <a:t>31.10.2018</a:t>
            </a:fld>
            <a:endParaRPr lang="fi-FI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AE6CF981-599F-449F-BFB4-B3474654B720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024797684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44329" y="4859833"/>
            <a:ext cx="9085342" cy="1502066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44329" y="3205782"/>
            <a:ext cx="9085342" cy="1654373"/>
          </a:xfrm>
        </p:spPr>
        <p:txBody>
          <a:bodyPr anchor="b"/>
          <a:lstStyle>
            <a:lvl1pPr marL="0" indent="0">
              <a:buNone/>
              <a:defRPr sz="2300"/>
            </a:lvl1pPr>
            <a:lvl2pPr marL="502864" indent="0">
              <a:buNone/>
              <a:defRPr sz="2000"/>
            </a:lvl2pPr>
            <a:lvl3pPr marL="1005800" indent="0">
              <a:buNone/>
              <a:defRPr sz="1800"/>
            </a:lvl3pPr>
            <a:lvl4pPr marL="1508719" indent="0">
              <a:buNone/>
              <a:defRPr sz="1700"/>
            </a:lvl4pPr>
            <a:lvl5pPr marL="2011607" indent="0">
              <a:buNone/>
              <a:defRPr sz="1700"/>
            </a:lvl5pPr>
            <a:lvl6pPr marL="2514515" indent="0">
              <a:buNone/>
              <a:defRPr sz="1700"/>
            </a:lvl6pPr>
            <a:lvl7pPr marL="3017431" indent="0">
              <a:buNone/>
              <a:defRPr sz="1700"/>
            </a:lvl7pPr>
            <a:lvl8pPr marL="3520332" indent="0">
              <a:buNone/>
              <a:defRPr sz="1700"/>
            </a:lvl8pPr>
            <a:lvl9pPr marL="4023226" indent="0">
              <a:buNone/>
              <a:defRPr sz="17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fld id="{6C3FFFC7-F834-42BA-AE70-529AA5BCBFA5}" type="datetime1">
              <a:rPr lang="fi-FI" smtClean="0"/>
              <a:t>31.10.2018</a:t>
            </a:fld>
            <a:endParaRPr lang="fi-FI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BCFE37A4-9E8F-444D-ADA6-225FBFEF7871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976366817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45360" y="1428538"/>
            <a:ext cx="4631743" cy="5041900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5255247" y="1428538"/>
            <a:ext cx="4631743" cy="5041900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fld id="{ED0F8AC0-7436-412E-BEF6-75C3B4DA0A44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FFF507BB-464B-43AD-8972-F49590AC7820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4266373430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34432" y="302868"/>
            <a:ext cx="9619774" cy="1260475"/>
          </a:xfrm>
        </p:spPr>
        <p:txBody>
          <a:bodyPr/>
          <a:lstStyle>
            <a:lvl1pPr>
              <a:defRPr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534432" y="1692898"/>
            <a:ext cx="4722671" cy="70551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2864" indent="0">
              <a:buNone/>
              <a:defRPr sz="2300" b="1"/>
            </a:lvl2pPr>
            <a:lvl3pPr marL="1005800" indent="0">
              <a:buNone/>
              <a:defRPr sz="2000" b="1"/>
            </a:lvl3pPr>
            <a:lvl4pPr marL="1508719" indent="0">
              <a:buNone/>
              <a:defRPr sz="1800" b="1"/>
            </a:lvl4pPr>
            <a:lvl5pPr marL="2011607" indent="0">
              <a:buNone/>
              <a:defRPr sz="1800" b="1"/>
            </a:lvl5pPr>
            <a:lvl6pPr marL="2514515" indent="0">
              <a:buNone/>
              <a:defRPr sz="1800" b="1"/>
            </a:lvl6pPr>
            <a:lvl7pPr marL="3017431" indent="0">
              <a:buNone/>
              <a:defRPr sz="1800" b="1"/>
            </a:lvl7pPr>
            <a:lvl8pPr marL="3520332" indent="0">
              <a:buNone/>
              <a:defRPr sz="1800" b="1"/>
            </a:lvl8pPr>
            <a:lvl9pPr marL="4023226" indent="0">
              <a:buNone/>
              <a:defRPr sz="18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534432" y="2398409"/>
            <a:ext cx="4722671" cy="435739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5429680" y="1692898"/>
            <a:ext cx="4724526" cy="70551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2864" indent="0">
              <a:buNone/>
              <a:defRPr sz="2300" b="1"/>
            </a:lvl2pPr>
            <a:lvl3pPr marL="1005800" indent="0">
              <a:buNone/>
              <a:defRPr sz="2000" b="1"/>
            </a:lvl3pPr>
            <a:lvl4pPr marL="1508719" indent="0">
              <a:buNone/>
              <a:defRPr sz="1800" b="1"/>
            </a:lvl4pPr>
            <a:lvl5pPr marL="2011607" indent="0">
              <a:buNone/>
              <a:defRPr sz="1800" b="1"/>
            </a:lvl5pPr>
            <a:lvl6pPr marL="2514515" indent="0">
              <a:buNone/>
              <a:defRPr sz="1800" b="1"/>
            </a:lvl6pPr>
            <a:lvl7pPr marL="3017431" indent="0">
              <a:buNone/>
              <a:defRPr sz="1800" b="1"/>
            </a:lvl7pPr>
            <a:lvl8pPr marL="3520332" indent="0">
              <a:buNone/>
              <a:defRPr sz="1800" b="1"/>
            </a:lvl8pPr>
            <a:lvl9pPr marL="4023226" indent="0">
              <a:buNone/>
              <a:defRPr sz="18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5429680" y="2398409"/>
            <a:ext cx="4724526" cy="435739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fld id="{34EBC5CD-8565-469A-A30F-F26C91750E53}" type="datetime1">
              <a:rPr lang="fi-FI" smtClean="0"/>
              <a:t>31.10.2018</a:t>
            </a:fld>
            <a:endParaRPr lang="fi-FI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186CA69D-FFC2-40D3-8F4E-CA8ED4CA0F6F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257805797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fld id="{99DEE9B0-2E63-4CDE-A850-AF9574C34E98}" type="datetime1">
              <a:rPr lang="fi-FI" smtClean="0"/>
              <a:t>31.10.2018</a:t>
            </a:fld>
            <a:endParaRPr lang="fi-FI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A2FF3D26-F223-4CC5-AF91-7EC09036C8F2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8892916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34988" y="301939"/>
            <a:ext cx="3516312" cy="128111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178300" y="301628"/>
            <a:ext cx="5975350" cy="6454774"/>
          </a:xfrm>
        </p:spPr>
        <p:txBody>
          <a:bodyPr/>
          <a:lstStyle>
            <a:lvl1pPr>
              <a:defRPr sz="3200"/>
            </a:lvl1pPr>
            <a:lvl2pPr>
              <a:defRPr sz="29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534988" y="1582749"/>
            <a:ext cx="3516312" cy="5173661"/>
          </a:xfrm>
        </p:spPr>
        <p:txBody>
          <a:bodyPr/>
          <a:lstStyle>
            <a:lvl1pPr marL="0" indent="0">
              <a:buNone/>
              <a:defRPr sz="1400"/>
            </a:lvl1pPr>
            <a:lvl2pPr marL="441285" indent="0">
              <a:buNone/>
              <a:defRPr sz="1300"/>
            </a:lvl2pPr>
            <a:lvl3pPr marL="882655" indent="0">
              <a:buNone/>
              <a:defRPr sz="1000"/>
            </a:lvl3pPr>
            <a:lvl4pPr marL="1323992" indent="0">
              <a:buNone/>
              <a:defRPr sz="900"/>
            </a:lvl4pPr>
            <a:lvl5pPr marL="1765337" indent="0">
              <a:buNone/>
              <a:defRPr sz="900"/>
            </a:lvl5pPr>
            <a:lvl6pPr marL="2206656" indent="0">
              <a:buNone/>
              <a:defRPr sz="900"/>
            </a:lvl6pPr>
            <a:lvl7pPr marL="2647986" indent="0">
              <a:buNone/>
              <a:defRPr sz="900"/>
            </a:lvl7pPr>
            <a:lvl8pPr marL="3089331" indent="0">
              <a:buNone/>
              <a:defRPr sz="900"/>
            </a:lvl8pPr>
            <a:lvl9pPr marL="3530656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5D9BA6-3E58-4B68-BBE7-AE3B1D14B354}" type="datetime1">
              <a:rPr lang="fi-FI" smtClean="0"/>
              <a:t>31.10.2018</a:t>
            </a:fld>
            <a:endParaRPr lang="en-US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F1ECDD-24B6-477C-B818-ECDE37F943AF}" type="slidenum">
              <a:rPr lang="en-US" altLang="fi-FI"/>
              <a:pPr/>
              <a:t>‹#›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70123932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fld id="{CE99B11F-DCD5-496C-BDDC-66057851C805}" type="datetime1">
              <a:rPr lang="fi-FI" smtClean="0"/>
              <a:t>31.10.2018</a:t>
            </a:fld>
            <a:endParaRPr lang="fi-FI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5A504302-1AD5-4185-B813-6EC40076BD5A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75764595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34436" y="301114"/>
            <a:ext cx="3516488" cy="128148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178960" y="301439"/>
            <a:ext cx="5975246" cy="6454683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534436" y="1582598"/>
            <a:ext cx="3516488" cy="5173200"/>
          </a:xfrm>
        </p:spPr>
        <p:txBody>
          <a:bodyPr/>
          <a:lstStyle>
            <a:lvl1pPr marL="0" indent="0">
              <a:buNone/>
              <a:defRPr sz="1700"/>
            </a:lvl1pPr>
            <a:lvl2pPr marL="502864" indent="0">
              <a:buNone/>
              <a:defRPr sz="1400"/>
            </a:lvl2pPr>
            <a:lvl3pPr marL="1005800" indent="0">
              <a:buNone/>
              <a:defRPr sz="1100"/>
            </a:lvl3pPr>
            <a:lvl4pPr marL="1508719" indent="0">
              <a:buNone/>
              <a:defRPr sz="1000"/>
            </a:lvl4pPr>
            <a:lvl5pPr marL="2011607" indent="0">
              <a:buNone/>
              <a:defRPr sz="1000"/>
            </a:lvl5pPr>
            <a:lvl6pPr marL="2514515" indent="0">
              <a:buNone/>
              <a:defRPr sz="1000"/>
            </a:lvl6pPr>
            <a:lvl7pPr marL="3017431" indent="0">
              <a:buNone/>
              <a:defRPr sz="1000"/>
            </a:lvl7pPr>
            <a:lvl8pPr marL="3520332" indent="0">
              <a:buNone/>
              <a:defRPr sz="1000"/>
            </a:lvl8pPr>
            <a:lvl9pPr marL="4023226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fld id="{681E6B21-04FB-42D1-A28E-3C8585B5C31D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EF5703BE-F83E-47E7-A7C9-FB37D13B7899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763066260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095049" y="5294005"/>
            <a:ext cx="6413183" cy="62498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2095049" y="675754"/>
            <a:ext cx="6413183" cy="4537710"/>
          </a:xfrm>
        </p:spPr>
        <p:txBody>
          <a:bodyPr/>
          <a:lstStyle>
            <a:lvl1pPr marL="0" indent="0">
              <a:buNone/>
              <a:defRPr sz="3600"/>
            </a:lvl1pPr>
            <a:lvl2pPr marL="502864" indent="0">
              <a:buNone/>
              <a:defRPr sz="3200"/>
            </a:lvl2pPr>
            <a:lvl3pPr marL="1005800" indent="0">
              <a:buNone/>
              <a:defRPr sz="2700"/>
            </a:lvl3pPr>
            <a:lvl4pPr marL="1508719" indent="0">
              <a:buNone/>
              <a:defRPr sz="2300"/>
            </a:lvl4pPr>
            <a:lvl5pPr marL="2011607" indent="0">
              <a:buNone/>
              <a:defRPr sz="2300"/>
            </a:lvl5pPr>
            <a:lvl6pPr marL="2514515" indent="0">
              <a:buNone/>
              <a:defRPr sz="2300"/>
            </a:lvl6pPr>
            <a:lvl7pPr marL="3017431" indent="0">
              <a:buNone/>
              <a:defRPr sz="2300"/>
            </a:lvl7pPr>
            <a:lvl8pPr marL="3520332" indent="0">
              <a:buNone/>
              <a:defRPr sz="2300"/>
            </a:lvl8pPr>
            <a:lvl9pPr marL="4023226" indent="0">
              <a:buNone/>
              <a:defRPr sz="2300"/>
            </a:lvl9pPr>
          </a:lstStyle>
          <a:p>
            <a:pPr lvl="0"/>
            <a:endParaRPr lang="fi-FI" noProof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2095049" y="5918990"/>
            <a:ext cx="6413183" cy="887585"/>
          </a:xfrm>
        </p:spPr>
        <p:txBody>
          <a:bodyPr/>
          <a:lstStyle>
            <a:lvl1pPr marL="0" indent="0">
              <a:buNone/>
              <a:defRPr sz="1700"/>
            </a:lvl1pPr>
            <a:lvl2pPr marL="502864" indent="0">
              <a:buNone/>
              <a:defRPr sz="1400"/>
            </a:lvl2pPr>
            <a:lvl3pPr marL="1005800" indent="0">
              <a:buNone/>
              <a:defRPr sz="1100"/>
            </a:lvl3pPr>
            <a:lvl4pPr marL="1508719" indent="0">
              <a:buNone/>
              <a:defRPr sz="1000"/>
            </a:lvl4pPr>
            <a:lvl5pPr marL="2011607" indent="0">
              <a:buNone/>
              <a:defRPr sz="1000"/>
            </a:lvl5pPr>
            <a:lvl6pPr marL="2514515" indent="0">
              <a:buNone/>
              <a:defRPr sz="1000"/>
            </a:lvl6pPr>
            <a:lvl7pPr marL="3017431" indent="0">
              <a:buNone/>
              <a:defRPr sz="1000"/>
            </a:lvl7pPr>
            <a:lvl8pPr marL="3520332" indent="0">
              <a:buNone/>
              <a:defRPr sz="1000"/>
            </a:lvl8pPr>
            <a:lvl9pPr marL="4023226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fld id="{E80172E0-4525-4278-8005-180AA92E5C27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5B6E8B78-1205-411A-9CA2-0FD5B2E4CFE3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958167739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fld id="{AB090AFC-40EC-4C7D-802E-441DE6A7D00A}" type="datetime1">
              <a:rPr lang="fi-FI" smtClean="0"/>
              <a:t>31.10.2018</a:t>
            </a:fld>
            <a:endParaRPr lang="fi-FI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89636F12-F186-4461-9641-A56346D3B558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290580441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7526582" y="152313"/>
            <a:ext cx="2360408" cy="6318130"/>
          </a:xfrm>
        </p:spPr>
        <p:txBody>
          <a:bodyPr vert="eaVert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45361" y="152313"/>
            <a:ext cx="6903079" cy="6318130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fld id="{BC18CDA1-6D8E-4CC2-811A-96223FFF6336}" type="datetime1">
              <a:rPr lang="fi-FI" smtClean="0"/>
              <a:t>31.10.2018</a:t>
            </a:fld>
            <a:endParaRPr lang="fi-FI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5480AB58-370F-4502-9C81-3CE00AEA6CA9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494565004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/>
          <p:cNvSpPr>
            <a:spLocks noGrp="1"/>
          </p:cNvSpPr>
          <p:nvPr>
            <p:ph/>
          </p:nvPr>
        </p:nvSpPr>
        <p:spPr>
          <a:xfrm>
            <a:off x="445360" y="152313"/>
            <a:ext cx="9441630" cy="631813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fld id="{77ABF97B-BA5E-45E4-A23E-C97330E8CD34}" type="datetime1">
              <a:rPr lang="fi-FI" smtClean="0"/>
              <a:t>31.10.2018</a:t>
            </a:fld>
            <a:endParaRPr lang="fi-FI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C550E254-2C59-48CB-9812-E86EBC450EB6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908599203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06438" y="6970713"/>
            <a:ext cx="2493962" cy="403225"/>
          </a:xfrm>
        </p:spPr>
        <p:txBody>
          <a:bodyPr lIns="100557" tIns="50247" rIns="100557" bIns="50247"/>
          <a:lstStyle>
            <a:lvl1pPr defTabSz="502676">
              <a:defRPr sz="1300">
                <a:solidFill>
                  <a:prstClr val="black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BEBFB81B-4355-4269-B007-012938706C4E}" type="datetime1">
              <a:rPr lang="fi-FI" smtClean="0"/>
              <a:t>31.10.2018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58999829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06438" y="6970713"/>
            <a:ext cx="2493962" cy="403225"/>
          </a:xfrm>
        </p:spPr>
        <p:txBody>
          <a:bodyPr lIns="100557" tIns="50247" rIns="100557" bIns="50247"/>
          <a:lstStyle>
            <a:lvl1pPr defTabSz="502676" eaLnBrk="1" fontAlgn="auto" hangingPunct="1">
              <a:spcBef>
                <a:spcPts val="0"/>
              </a:spcBef>
              <a:spcAft>
                <a:spcPts val="0"/>
              </a:spcAft>
              <a:defRPr sz="1300">
                <a:solidFill>
                  <a:prstClr val="black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B12C7E39-C1F1-4D0F-A034-68C7D25D9AAD}" type="datetime1">
              <a:rPr lang="fi-FI" smtClean="0"/>
              <a:t>31.10.2018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97458856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06438" y="6970713"/>
            <a:ext cx="2493962" cy="403225"/>
          </a:xfrm>
          <a:prstGeom prst="rect">
            <a:avLst/>
          </a:prstGeom>
        </p:spPr>
        <p:txBody>
          <a:bodyPr lIns="100769" tIns="50354" rIns="100769" bIns="50354"/>
          <a:lstStyle>
            <a:lvl1pPr defTabSz="503735" fontAlgn="auto">
              <a:spcBef>
                <a:spcPts val="0"/>
              </a:spcBef>
              <a:spcAft>
                <a:spcPts val="0"/>
              </a:spcAft>
              <a:defRPr sz="1300">
                <a:solidFill>
                  <a:prstClr val="black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9F695F41-54E1-4E9D-A8AC-985C7BEBF113}" type="datetime1">
              <a:rPr lang="fi-FI" smtClean="0"/>
              <a:t>31.10.2018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94760860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293688" y="6848475"/>
            <a:ext cx="2582862" cy="252413"/>
          </a:xfrm>
          <a:prstGeom prst="rect">
            <a:avLst/>
          </a:prstGeom>
        </p:spPr>
        <p:txBody>
          <a:bodyPr lIns="101018" tIns="50483" rIns="101018" bIns="50483"/>
          <a:lstStyle>
            <a:lvl1pPr defTabSz="1006919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80280632-9209-4ACD-A948-809E92D790FE}" type="datetime1">
              <a:rPr lang="fi-FI" smtClean="0"/>
              <a:t>31.10.2018</a:t>
            </a:fld>
            <a:endParaRPr lang="fi-FI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293688" y="6650038"/>
            <a:ext cx="6591300" cy="266700"/>
          </a:xfrm>
          <a:prstGeom prst="rect">
            <a:avLst/>
          </a:prstGeom>
        </p:spPr>
        <p:txBody>
          <a:bodyPr lIns="101018" tIns="50483" rIns="101018" bIns="50483"/>
          <a:lstStyle>
            <a:lvl1pPr defTabSz="1006919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293688" y="7046913"/>
            <a:ext cx="2225675" cy="249237"/>
          </a:xfrm>
          <a:prstGeom prst="rect">
            <a:avLst/>
          </a:prstGeom>
        </p:spPr>
        <p:txBody>
          <a:bodyPr vert="horz" wrap="square" lIns="101018" tIns="50483" rIns="101018" bIns="50483" numCol="1" anchor="t" anchorCtr="0" compatLnSpc="1">
            <a:prstTxWarp prst="textNoShape">
              <a:avLst/>
            </a:prstTxWarp>
          </a:bodyPr>
          <a:lstStyle>
            <a:lvl1pPr defTabSz="1006475"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7DDF8ED1-BBFB-41DA-B717-A3CC82AD1EA1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4155200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095504" y="5294627"/>
            <a:ext cx="6413500" cy="6238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2095504" y="676276"/>
            <a:ext cx="6413500" cy="453707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41285" indent="0">
              <a:buNone/>
              <a:defRPr sz="2900"/>
            </a:lvl2pPr>
            <a:lvl3pPr marL="882655" indent="0">
              <a:buNone/>
              <a:defRPr sz="2400"/>
            </a:lvl3pPr>
            <a:lvl4pPr marL="1323992" indent="0">
              <a:buNone/>
              <a:defRPr sz="2000"/>
            </a:lvl4pPr>
            <a:lvl5pPr marL="1765337" indent="0">
              <a:buNone/>
              <a:defRPr sz="2000"/>
            </a:lvl5pPr>
            <a:lvl6pPr marL="2206656" indent="0">
              <a:buNone/>
              <a:defRPr sz="2000"/>
            </a:lvl6pPr>
            <a:lvl7pPr marL="2647986" indent="0">
              <a:buNone/>
              <a:defRPr sz="2000"/>
            </a:lvl7pPr>
            <a:lvl8pPr marL="3089331" indent="0">
              <a:buNone/>
              <a:defRPr sz="2000"/>
            </a:lvl8pPr>
            <a:lvl9pPr marL="3530656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2095504" y="5918204"/>
            <a:ext cx="6413500" cy="889001"/>
          </a:xfrm>
        </p:spPr>
        <p:txBody>
          <a:bodyPr/>
          <a:lstStyle>
            <a:lvl1pPr marL="0" indent="0">
              <a:buNone/>
              <a:defRPr sz="1400"/>
            </a:lvl1pPr>
            <a:lvl2pPr marL="441285" indent="0">
              <a:buNone/>
              <a:defRPr sz="1300"/>
            </a:lvl2pPr>
            <a:lvl3pPr marL="882655" indent="0">
              <a:buNone/>
              <a:defRPr sz="1000"/>
            </a:lvl3pPr>
            <a:lvl4pPr marL="1323992" indent="0">
              <a:buNone/>
              <a:defRPr sz="900"/>
            </a:lvl4pPr>
            <a:lvl5pPr marL="1765337" indent="0">
              <a:buNone/>
              <a:defRPr sz="900"/>
            </a:lvl5pPr>
            <a:lvl6pPr marL="2206656" indent="0">
              <a:buNone/>
              <a:defRPr sz="900"/>
            </a:lvl6pPr>
            <a:lvl7pPr marL="2647986" indent="0">
              <a:buNone/>
              <a:defRPr sz="900"/>
            </a:lvl7pPr>
            <a:lvl8pPr marL="3089331" indent="0">
              <a:buNone/>
              <a:defRPr sz="900"/>
            </a:lvl8pPr>
            <a:lvl9pPr marL="3530656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5C194F-370A-4E58-820F-7B9435E39DE3}" type="datetime1">
              <a:rPr lang="fi-FI" smtClean="0"/>
              <a:t>31.10.2018</a:t>
            </a:fld>
            <a:endParaRPr lang="en-US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B15A3D-F64A-4325-8F78-1F564AFAA0D1}" type="slidenum">
              <a:rPr lang="en-US" altLang="fi-FI"/>
              <a:pPr/>
              <a:t>‹#›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2540915255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45360" y="152310"/>
            <a:ext cx="9441630" cy="1260475"/>
          </a:xfrm>
          <a:prstGeom prst="rect">
            <a:avLst/>
          </a:prstGeom>
        </p:spPr>
        <p:txBody>
          <a:bodyPr lIns="101018" tIns="50483" rIns="101018" bIns="50483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293688" y="6848475"/>
            <a:ext cx="2582862" cy="252413"/>
          </a:xfrm>
          <a:prstGeom prst="rect">
            <a:avLst/>
          </a:prstGeom>
        </p:spPr>
        <p:txBody>
          <a:bodyPr lIns="101018" tIns="50483" rIns="101018" bIns="50483"/>
          <a:lstStyle>
            <a:lvl1pPr defTabSz="1006919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72D30BB5-4D8C-416C-BBA7-53AB48314003}" type="datetime1">
              <a:rPr lang="fi-FI" smtClean="0"/>
              <a:t>31.10.2018</a:t>
            </a:fld>
            <a:endParaRPr lang="fi-FI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293688" y="6650038"/>
            <a:ext cx="6591300" cy="266700"/>
          </a:xfrm>
          <a:prstGeom prst="rect">
            <a:avLst/>
          </a:prstGeom>
        </p:spPr>
        <p:txBody>
          <a:bodyPr lIns="101018" tIns="50483" rIns="101018" bIns="50483"/>
          <a:lstStyle>
            <a:lvl1pPr defTabSz="1006919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293688" y="7046913"/>
            <a:ext cx="2225675" cy="249237"/>
          </a:xfrm>
          <a:prstGeom prst="rect">
            <a:avLst/>
          </a:prstGeom>
        </p:spPr>
        <p:txBody>
          <a:bodyPr vert="horz" wrap="square" lIns="101018" tIns="50483" rIns="101018" bIns="50483" numCol="1" anchor="t" anchorCtr="0" compatLnSpc="1">
            <a:prstTxWarp prst="textNoShape">
              <a:avLst/>
            </a:prstTxWarp>
          </a:bodyPr>
          <a:lstStyle>
            <a:lvl1pPr defTabSz="1006475"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B897CA25-1B61-47C7-8FE2-45A4576DD40E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752179733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Otsikko, teksti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45360" y="152310"/>
            <a:ext cx="9441630" cy="1260475"/>
          </a:xfrm>
          <a:prstGeom prst="rect">
            <a:avLst/>
          </a:prstGeom>
        </p:spPr>
        <p:txBody>
          <a:bodyPr lIns="101106" tIns="50525" rIns="101106" bIns="50525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sz="half" idx="1"/>
          </p:nvPr>
        </p:nvSpPr>
        <p:spPr>
          <a:xfrm>
            <a:off x="445360" y="1428548"/>
            <a:ext cx="4631743" cy="4814315"/>
          </a:xfrm>
          <a:prstGeom prst="rect">
            <a:avLst/>
          </a:prstGeom>
        </p:spPr>
        <p:txBody>
          <a:bodyPr lIns="101106" tIns="50525" rIns="101106" bIns="50525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5255247" y="1428548"/>
            <a:ext cx="4631743" cy="4814315"/>
          </a:xfrm>
          <a:prstGeom prst="rect">
            <a:avLst/>
          </a:prstGeom>
        </p:spPr>
        <p:txBody>
          <a:bodyPr lIns="101106" tIns="50525" rIns="101106" bIns="50525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293688" y="6848475"/>
            <a:ext cx="2582862" cy="252413"/>
          </a:xfrm>
          <a:prstGeom prst="rect">
            <a:avLst/>
          </a:prstGeom>
        </p:spPr>
        <p:txBody>
          <a:bodyPr lIns="101106" tIns="50525" rIns="101106" bIns="50525"/>
          <a:lstStyle>
            <a:lvl1pPr defTabSz="1006919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498075E3-D0CB-4638-925D-0C338954C368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293688" y="6650038"/>
            <a:ext cx="6591300" cy="266700"/>
          </a:xfrm>
          <a:prstGeom prst="rect">
            <a:avLst/>
          </a:prstGeom>
        </p:spPr>
        <p:txBody>
          <a:bodyPr lIns="101106" tIns="50525" rIns="101106" bIns="50525"/>
          <a:lstStyle>
            <a:lvl1pPr defTabSz="1006919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293688" y="7046913"/>
            <a:ext cx="2225675" cy="249237"/>
          </a:xfrm>
          <a:prstGeom prst="rect">
            <a:avLst/>
          </a:prstGeom>
        </p:spPr>
        <p:txBody>
          <a:bodyPr vert="horz" wrap="square" lIns="101106" tIns="50525" rIns="101106" bIns="50525" numCol="1" anchor="t" anchorCtr="0" compatLnSpc="1">
            <a:prstTxWarp prst="textNoShape">
              <a:avLst/>
            </a:prstTxWarp>
          </a:bodyPr>
          <a:lstStyle>
            <a:lvl1pPr defTabSz="1006475"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AA63BF72-E303-4C7A-BC2F-1ABB7966052E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996744733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06438" y="6970713"/>
            <a:ext cx="2493962" cy="403225"/>
          </a:xfrm>
          <a:prstGeom prst="rect">
            <a:avLst/>
          </a:prstGeom>
        </p:spPr>
        <p:txBody>
          <a:bodyPr lIns="100870" tIns="50405" rIns="100870" bIns="50405"/>
          <a:lstStyle>
            <a:lvl1pPr defTabSz="504236" fontAlgn="auto">
              <a:spcBef>
                <a:spcPts val="0"/>
              </a:spcBef>
              <a:spcAft>
                <a:spcPts val="0"/>
              </a:spcAft>
              <a:defRPr sz="1300">
                <a:solidFill>
                  <a:prstClr val="black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8C9088FB-A481-444F-B7EF-E9D9CC8001F9}" type="datetime1">
              <a:rPr lang="fi-FI" smtClean="0"/>
              <a:t>31.10.2018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59213253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45360" y="152310"/>
            <a:ext cx="9441630" cy="1260475"/>
          </a:xfrm>
          <a:prstGeom prst="rect">
            <a:avLst/>
          </a:prstGeom>
        </p:spPr>
        <p:txBody>
          <a:bodyPr lIns="101119" tIns="50533" rIns="101119" bIns="50533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293688" y="6848475"/>
            <a:ext cx="2582862" cy="252413"/>
          </a:xfrm>
          <a:prstGeom prst="rect">
            <a:avLst/>
          </a:prstGeom>
        </p:spPr>
        <p:txBody>
          <a:bodyPr lIns="101119" tIns="50533" rIns="101119" bIns="50533"/>
          <a:lstStyle>
            <a:lvl1pPr defTabSz="100791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6A5DEE0F-83FE-40EC-917A-C311BA3520D8}" type="datetime1">
              <a:rPr lang="fi-FI" smtClean="0"/>
              <a:t>31.10.2018</a:t>
            </a:fld>
            <a:endParaRPr lang="fi-FI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293688" y="6650038"/>
            <a:ext cx="6591300" cy="266700"/>
          </a:xfrm>
          <a:prstGeom prst="rect">
            <a:avLst/>
          </a:prstGeom>
        </p:spPr>
        <p:txBody>
          <a:bodyPr lIns="101119" tIns="50533" rIns="101119" bIns="50533"/>
          <a:lstStyle>
            <a:lvl1pPr defTabSz="100791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293688" y="7046913"/>
            <a:ext cx="2225675" cy="249237"/>
          </a:xfrm>
          <a:prstGeom prst="rect">
            <a:avLst/>
          </a:prstGeom>
        </p:spPr>
        <p:txBody>
          <a:bodyPr vert="horz" wrap="square" lIns="101119" tIns="50533" rIns="101119" bIns="50533" numCol="1" anchor="t" anchorCtr="0" compatLnSpc="1">
            <a:prstTxWarp prst="textNoShape">
              <a:avLst/>
            </a:prstTxWarp>
          </a:bodyPr>
          <a:lstStyle>
            <a:lvl1pPr defTabSz="1006475"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106ADA46-F635-42AA-873D-F5962DADF9FD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122618466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45360" y="152310"/>
            <a:ext cx="9441630" cy="1260475"/>
          </a:xfrm>
          <a:prstGeom prst="rect">
            <a:avLst/>
          </a:prstGeom>
        </p:spPr>
        <p:txBody>
          <a:bodyPr lIns="101119" tIns="50533" rIns="101119" bIns="50533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45360" y="1428548"/>
            <a:ext cx="9441630" cy="4814315"/>
          </a:xfrm>
          <a:prstGeom prst="rect">
            <a:avLst/>
          </a:prstGeom>
        </p:spPr>
        <p:txBody>
          <a:bodyPr lIns="101119" tIns="50533" rIns="101119" bIns="50533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293688" y="6848475"/>
            <a:ext cx="2582862" cy="252413"/>
          </a:xfrm>
          <a:prstGeom prst="rect">
            <a:avLst/>
          </a:prstGeom>
        </p:spPr>
        <p:txBody>
          <a:bodyPr lIns="101119" tIns="50533" rIns="101119" bIns="50533"/>
          <a:lstStyle>
            <a:lvl1pPr defTabSz="100791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05514A11-0498-41BD-BAA2-A2808E63A532}" type="datetime1">
              <a:rPr lang="fi-FI" smtClean="0"/>
              <a:t>31.10.2018</a:t>
            </a:fld>
            <a:endParaRPr lang="fi-FI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293688" y="6650038"/>
            <a:ext cx="6591300" cy="266700"/>
          </a:xfrm>
          <a:prstGeom prst="rect">
            <a:avLst/>
          </a:prstGeom>
        </p:spPr>
        <p:txBody>
          <a:bodyPr lIns="101119" tIns="50533" rIns="101119" bIns="50533"/>
          <a:lstStyle>
            <a:lvl1pPr defTabSz="100791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293688" y="7046913"/>
            <a:ext cx="2225675" cy="249237"/>
          </a:xfrm>
          <a:prstGeom prst="rect">
            <a:avLst/>
          </a:prstGeom>
        </p:spPr>
        <p:txBody>
          <a:bodyPr vert="horz" wrap="square" lIns="101119" tIns="50533" rIns="101119" bIns="50533" numCol="1" anchor="t" anchorCtr="0" compatLnSpc="1">
            <a:prstTxWarp prst="textNoShape">
              <a:avLst/>
            </a:prstTxWarp>
          </a:bodyPr>
          <a:lstStyle>
            <a:lvl1pPr defTabSz="1006475"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9305F1FB-D463-4429-B966-21CF53BF3AF0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456193527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Otsikko, teksti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45360" y="152310"/>
            <a:ext cx="9441630" cy="1260475"/>
          </a:xfrm>
          <a:prstGeom prst="rect">
            <a:avLst/>
          </a:prstGeom>
        </p:spPr>
        <p:txBody>
          <a:bodyPr lIns="101208" tIns="50577" rIns="101208" bIns="50577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sz="half" idx="1"/>
          </p:nvPr>
        </p:nvSpPr>
        <p:spPr>
          <a:xfrm>
            <a:off x="445360" y="1428548"/>
            <a:ext cx="4631743" cy="4814315"/>
          </a:xfrm>
          <a:prstGeom prst="rect">
            <a:avLst/>
          </a:prstGeom>
        </p:spPr>
        <p:txBody>
          <a:bodyPr lIns="101208" tIns="50577" rIns="101208" bIns="50577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5255247" y="1428548"/>
            <a:ext cx="4631743" cy="4814315"/>
          </a:xfrm>
          <a:prstGeom prst="rect">
            <a:avLst/>
          </a:prstGeom>
        </p:spPr>
        <p:txBody>
          <a:bodyPr lIns="101208" tIns="50577" rIns="101208" bIns="50577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293688" y="6848475"/>
            <a:ext cx="2582862" cy="252413"/>
          </a:xfrm>
          <a:prstGeom prst="rect">
            <a:avLst/>
          </a:prstGeom>
        </p:spPr>
        <p:txBody>
          <a:bodyPr lIns="101208" tIns="50577" rIns="101208" bIns="50577"/>
          <a:lstStyle>
            <a:lvl1pPr defTabSz="100791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73CE1194-9689-4033-BD7E-044623095E3A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293688" y="6650038"/>
            <a:ext cx="6591300" cy="266700"/>
          </a:xfrm>
          <a:prstGeom prst="rect">
            <a:avLst/>
          </a:prstGeom>
        </p:spPr>
        <p:txBody>
          <a:bodyPr lIns="101208" tIns="50577" rIns="101208" bIns="50577"/>
          <a:lstStyle>
            <a:lvl1pPr defTabSz="100791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293688" y="7046913"/>
            <a:ext cx="2225675" cy="249237"/>
          </a:xfrm>
          <a:prstGeom prst="rect">
            <a:avLst/>
          </a:prstGeom>
        </p:spPr>
        <p:txBody>
          <a:bodyPr vert="horz" wrap="square" lIns="101208" tIns="50577" rIns="101208" bIns="50577" numCol="1" anchor="t" anchorCtr="0" compatLnSpc="1">
            <a:prstTxWarp prst="textNoShape">
              <a:avLst/>
            </a:prstTxWarp>
          </a:bodyPr>
          <a:lstStyle>
            <a:lvl1pPr defTabSz="1006475"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D7AD0DA6-DFCF-4DE0-92CA-2AD12023BD42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53455860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1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334308" y="1138089"/>
            <a:ext cx="10016887" cy="5411329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1E57EA4B-D9CE-465E-B96C-9177A5D64EE5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5" name="Footer Placeholder 70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60788482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1 Box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334308" y="1974746"/>
            <a:ext cx="10016887" cy="4574474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4020" y="1138158"/>
            <a:ext cx="10016886" cy="836855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42489246-74A2-4C12-AD3B-5D42DC3CDAE3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6" name="Footer Placeholder 70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07994260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2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334307" y="1137894"/>
            <a:ext cx="4711537" cy="5421833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5641514" y="1137894"/>
            <a:ext cx="4709681" cy="5421833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9ADF9077-9BCC-49A0-9802-3BC0A24539B7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90597387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2 Box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334307" y="1974746"/>
            <a:ext cx="4711537" cy="4584978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5641514" y="1974746"/>
            <a:ext cx="4709681" cy="4584978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4307" y="1138158"/>
            <a:ext cx="4711537" cy="836855"/>
          </a:xfrm>
        </p:spPr>
        <p:txBody>
          <a:bodyPr/>
          <a:lstStyle>
            <a:lvl1pPr>
              <a:defRPr sz="18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641226" y="1138158"/>
            <a:ext cx="4709680" cy="836855"/>
          </a:xfrm>
        </p:spPr>
        <p:txBody>
          <a:bodyPr/>
          <a:lstStyle>
            <a:lvl1pPr>
              <a:defRPr sz="18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FE976CA8-CF40-4CD8-BFAC-F6F307440DDC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9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904745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7B1330-A2A2-4026-AFFF-876EBDA3F1EE}" type="datetime1">
              <a:rPr lang="fi-FI" smtClean="0"/>
              <a:t>31.10.2018</a:t>
            </a:fld>
            <a:endParaRPr lang="en-US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AA8727-C4E2-43A4-834A-7818EF50E285}" type="slidenum">
              <a:rPr lang="en-US" altLang="fi-FI"/>
              <a:pPr/>
              <a:t>‹#›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324765634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3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3785457" y="1139429"/>
            <a:ext cx="3114013" cy="5421833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7236895" y="1142483"/>
            <a:ext cx="3114013" cy="5417239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334021" y="1137894"/>
            <a:ext cx="3114013" cy="5421833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EC8C8BDE-E2EF-40B8-BF87-4962BF1C64E0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10" name="Footer Placeholder 70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13854106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3 Box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3785457" y="1972656"/>
            <a:ext cx="3114013" cy="4588867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7236895" y="1974746"/>
            <a:ext cx="3114013" cy="4584978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334021" y="1970934"/>
            <a:ext cx="3114013" cy="4588867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4021" y="1138158"/>
            <a:ext cx="3114013" cy="836855"/>
          </a:xfrm>
        </p:spPr>
        <p:txBody>
          <a:bodyPr/>
          <a:lstStyle>
            <a:lvl1pPr>
              <a:defRPr sz="18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3785275" y="1138158"/>
            <a:ext cx="3114013" cy="836855"/>
          </a:xfrm>
        </p:spPr>
        <p:txBody>
          <a:bodyPr/>
          <a:lstStyle>
            <a:lvl1pPr>
              <a:defRPr sz="18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7236528" y="1146561"/>
            <a:ext cx="3114013" cy="836855"/>
          </a:xfrm>
        </p:spPr>
        <p:txBody>
          <a:bodyPr/>
          <a:lstStyle>
            <a:lvl1pPr>
              <a:defRPr sz="18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6758EF8C-EEBD-4AEF-9EC5-79B377C1A6FE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14" name="Footer Placeholder 70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43483312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4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5497020" y="1109482"/>
            <a:ext cx="2272388" cy="5446933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8078519" y="1112539"/>
            <a:ext cx="2272388" cy="5446933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334020" y="1107947"/>
            <a:ext cx="2272388" cy="5446933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0" name="Content Placeholder 6"/>
          <p:cNvSpPr>
            <a:spLocks noGrp="1"/>
          </p:cNvSpPr>
          <p:nvPr>
            <p:ph sz="quarter" idx="19"/>
          </p:nvPr>
        </p:nvSpPr>
        <p:spPr>
          <a:xfrm>
            <a:off x="2915520" y="1107947"/>
            <a:ext cx="2272388" cy="5446933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1" name="Slide Number Placeholder 2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85C5E592-87A6-415E-996A-6B2286FA8A50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12" name="Footer Placeholder 70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05188352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4 Box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2915520" y="1973478"/>
            <a:ext cx="2272388" cy="4586253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8078519" y="1973478"/>
            <a:ext cx="2272388" cy="4586253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334020" y="1973478"/>
            <a:ext cx="2272388" cy="4586253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4020" y="1140515"/>
            <a:ext cx="2272388" cy="836855"/>
          </a:xfrm>
        </p:spPr>
        <p:txBody>
          <a:bodyPr/>
          <a:lstStyle>
            <a:lvl1pPr>
              <a:defRPr sz="1800" b="1"/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2915397" y="1140515"/>
            <a:ext cx="2272388" cy="836855"/>
          </a:xfrm>
        </p:spPr>
        <p:txBody>
          <a:bodyPr/>
          <a:lstStyle>
            <a:lvl1pPr>
              <a:defRPr sz="1800" b="1"/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8078152" y="1146561"/>
            <a:ext cx="2272388" cy="836855"/>
          </a:xfrm>
        </p:spPr>
        <p:txBody>
          <a:bodyPr/>
          <a:lstStyle>
            <a:lvl1pPr>
              <a:defRPr sz="1800" b="1"/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4" name="Content Placeholder 6"/>
          <p:cNvSpPr>
            <a:spLocks noGrp="1"/>
          </p:cNvSpPr>
          <p:nvPr>
            <p:ph sz="quarter" idx="22"/>
          </p:nvPr>
        </p:nvSpPr>
        <p:spPr>
          <a:xfrm>
            <a:off x="5497020" y="1973478"/>
            <a:ext cx="2272388" cy="4586253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23"/>
          </p:nvPr>
        </p:nvSpPr>
        <p:spPr>
          <a:xfrm>
            <a:off x="5496775" y="1146561"/>
            <a:ext cx="2272388" cy="836855"/>
          </a:xfrm>
        </p:spPr>
        <p:txBody>
          <a:bodyPr/>
          <a:lstStyle>
            <a:lvl1pPr>
              <a:defRPr sz="1800" b="1"/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83CBCCFE-4D40-47F7-952C-D14AC9E98FC2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16" name="Footer Placeholder 70"/>
          <p:cNvSpPr>
            <a:spLocks noGrp="1"/>
          </p:cNvSpPr>
          <p:nvPr>
            <p:ph type="ftr" sz="quarter" idx="25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5570488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vie -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6" name="Media Placeholder 4"/>
          <p:cNvSpPr>
            <a:spLocks noGrp="1"/>
          </p:cNvSpPr>
          <p:nvPr>
            <p:ph type="media" sz="quarter" idx="11"/>
          </p:nvPr>
        </p:nvSpPr>
        <p:spPr>
          <a:xfrm>
            <a:off x="334308" y="1418307"/>
            <a:ext cx="10016887" cy="4725031"/>
          </a:xfrm>
          <a:solidFill>
            <a:schemeClr val="bg1">
              <a:lumMod val="50000"/>
            </a:schemeClr>
          </a:solidFill>
        </p:spPr>
        <p:txBody>
          <a:bodyPr rtlCol="0" anchor="ctr">
            <a:no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fi-FI" noProof="0"/>
              <a:t>Lisää medialeike napsauttamalla kuvaketta</a:t>
            </a:r>
            <a:endParaRPr lang="en-AU" noProof="0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94E9A722-0765-4A94-8814-57403FF94616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5" name="Footer Placeholder 70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28133765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vie - Full 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5" name="Media Placeholder 4"/>
          <p:cNvSpPr>
            <a:spLocks noGrp="1"/>
          </p:cNvSpPr>
          <p:nvPr>
            <p:ph type="media" sz="quarter" idx="11"/>
          </p:nvPr>
        </p:nvSpPr>
        <p:spPr>
          <a:xfrm>
            <a:off x="0" y="0"/>
            <a:ext cx="10688638" cy="7562850"/>
          </a:xfrm>
          <a:solidFill>
            <a:schemeClr val="bg1">
              <a:lumMod val="50000"/>
            </a:schemeClr>
          </a:solidFill>
        </p:spPr>
        <p:txBody>
          <a:bodyPr rtlCol="0" anchor="ctr">
            <a:no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fi-FI" noProof="0"/>
              <a:t>Lisää medialeike napsauttamalla kuvaketta</a:t>
            </a:r>
            <a:endParaRPr lang="en-AU" noProof="0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E6BC2BBA-93A7-48E4-9C43-E14FFF8B0A3B}" type="slidenum">
              <a:rPr lang="en-AU" altLang="fi-FI"/>
              <a:pPr/>
              <a:t>‹#›</a:t>
            </a:fld>
            <a:endParaRPr lang="en-AU" altLang="fi-FI"/>
          </a:p>
        </p:txBody>
      </p:sp>
    </p:spTree>
    <p:extLst>
      <p:ext uri="{BB962C8B-B14F-4D97-AF65-F5344CB8AC3E}">
        <p14:creationId xmlns:p14="http://schemas.microsoft.com/office/powerpoint/2010/main" val="3878537766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E1818996-E54C-4FB8-9E8C-006F01FC4304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4" name="Footer Placeholder 7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22878903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1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334306" y="1138089"/>
            <a:ext cx="10016887" cy="5411329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5B667F4F-9968-4760-BA72-74EFFA129743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5" name="Footer Placeholder 70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9770495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1 Box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334306" y="1974746"/>
            <a:ext cx="10016887" cy="4574474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4020" y="1138155"/>
            <a:ext cx="10016886" cy="836855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D6EB1D46-6CE0-4885-BCAB-AB686FBD0261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6" name="Footer Placeholder 70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80764131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2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334305" y="1137894"/>
            <a:ext cx="4711537" cy="5421833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5641511" y="1137894"/>
            <a:ext cx="4709681" cy="5421833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188B2C52-5744-4230-8A35-ABFD58D406D5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14572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7750178" y="303216"/>
            <a:ext cx="2403475" cy="6453186"/>
          </a:xfrm>
        </p:spPr>
        <p:txBody>
          <a:bodyPr vert="eaVert"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534991" y="303216"/>
            <a:ext cx="7062788" cy="6453186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57C181-B256-46F4-AAF2-C7F49C1719CB}" type="datetime1">
              <a:rPr lang="fi-FI" smtClean="0"/>
              <a:t>31.10.2018</a:t>
            </a:fld>
            <a:endParaRPr lang="en-US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D6953E-BB8B-4D11-B9A6-5C0EB6F1370E}" type="slidenum">
              <a:rPr lang="en-US" altLang="fi-FI"/>
              <a:pPr/>
              <a:t>‹#›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2065961094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2 Box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334305" y="1974746"/>
            <a:ext cx="4711537" cy="4584978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5641511" y="1974746"/>
            <a:ext cx="4709681" cy="4584978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4305" y="1138155"/>
            <a:ext cx="4711537" cy="836855"/>
          </a:xfrm>
        </p:spPr>
        <p:txBody>
          <a:bodyPr/>
          <a:lstStyle>
            <a:lvl1pPr>
              <a:defRPr sz="18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641226" y="1138155"/>
            <a:ext cx="4709680" cy="836855"/>
          </a:xfrm>
        </p:spPr>
        <p:txBody>
          <a:bodyPr/>
          <a:lstStyle>
            <a:lvl1pPr>
              <a:defRPr sz="18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086895D9-52BB-423F-8A0B-62F5C3E6DAFB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9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56481757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3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3785457" y="1139429"/>
            <a:ext cx="3114013" cy="5421833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7236895" y="1142483"/>
            <a:ext cx="3114013" cy="5417239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334021" y="1137894"/>
            <a:ext cx="3114013" cy="5421833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353E0033-D7CC-446C-86D9-378F38921611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10" name="Footer Placeholder 70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63935814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3 Box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3785457" y="1972655"/>
            <a:ext cx="3114013" cy="4588867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7236895" y="1974746"/>
            <a:ext cx="3114013" cy="4584978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334021" y="1970934"/>
            <a:ext cx="3114013" cy="4588867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4021" y="1138155"/>
            <a:ext cx="3114013" cy="836855"/>
          </a:xfrm>
        </p:spPr>
        <p:txBody>
          <a:bodyPr/>
          <a:lstStyle>
            <a:lvl1pPr>
              <a:defRPr sz="18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3785275" y="1138155"/>
            <a:ext cx="3114013" cy="836855"/>
          </a:xfrm>
        </p:spPr>
        <p:txBody>
          <a:bodyPr/>
          <a:lstStyle>
            <a:lvl1pPr>
              <a:defRPr sz="18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7236528" y="1146561"/>
            <a:ext cx="3114013" cy="836855"/>
          </a:xfrm>
        </p:spPr>
        <p:txBody>
          <a:bodyPr/>
          <a:lstStyle>
            <a:lvl1pPr>
              <a:defRPr sz="18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219E293D-8D75-4F15-954E-52FD6838E84B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14" name="Footer Placeholder 70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38167456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4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5497020" y="1109482"/>
            <a:ext cx="2272388" cy="5446933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8078519" y="1112539"/>
            <a:ext cx="2272388" cy="5446933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334020" y="1107947"/>
            <a:ext cx="2272388" cy="5446933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0" name="Content Placeholder 6"/>
          <p:cNvSpPr>
            <a:spLocks noGrp="1"/>
          </p:cNvSpPr>
          <p:nvPr>
            <p:ph sz="quarter" idx="19"/>
          </p:nvPr>
        </p:nvSpPr>
        <p:spPr>
          <a:xfrm>
            <a:off x="2915520" y="1107947"/>
            <a:ext cx="2272388" cy="5446933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1" name="Slide Number Placeholder 2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2E21F4FE-D205-4369-A6F3-411C699BD92B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12" name="Footer Placeholder 70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9869372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4 Box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2915520" y="1973475"/>
            <a:ext cx="2272388" cy="4586253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8078519" y="1973475"/>
            <a:ext cx="2272388" cy="4586253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334020" y="1973475"/>
            <a:ext cx="2272388" cy="4586253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4020" y="1140512"/>
            <a:ext cx="2272388" cy="836855"/>
          </a:xfrm>
        </p:spPr>
        <p:txBody>
          <a:bodyPr/>
          <a:lstStyle>
            <a:lvl1pPr>
              <a:defRPr sz="1800" b="1"/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2915397" y="1140512"/>
            <a:ext cx="2272388" cy="836855"/>
          </a:xfrm>
        </p:spPr>
        <p:txBody>
          <a:bodyPr/>
          <a:lstStyle>
            <a:lvl1pPr>
              <a:defRPr sz="1800" b="1"/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8078152" y="1146561"/>
            <a:ext cx="2272388" cy="836855"/>
          </a:xfrm>
        </p:spPr>
        <p:txBody>
          <a:bodyPr/>
          <a:lstStyle>
            <a:lvl1pPr>
              <a:defRPr sz="1800" b="1"/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4" name="Content Placeholder 6"/>
          <p:cNvSpPr>
            <a:spLocks noGrp="1"/>
          </p:cNvSpPr>
          <p:nvPr>
            <p:ph sz="quarter" idx="22"/>
          </p:nvPr>
        </p:nvSpPr>
        <p:spPr>
          <a:xfrm>
            <a:off x="5497020" y="1973475"/>
            <a:ext cx="2272388" cy="4586253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23"/>
          </p:nvPr>
        </p:nvSpPr>
        <p:spPr>
          <a:xfrm>
            <a:off x="5496775" y="1146561"/>
            <a:ext cx="2272388" cy="836855"/>
          </a:xfrm>
        </p:spPr>
        <p:txBody>
          <a:bodyPr/>
          <a:lstStyle>
            <a:lvl1pPr>
              <a:defRPr sz="1800" b="1"/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15E1DBDF-8B7B-4005-A47E-79AED4F4BA4D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16" name="Footer Placeholder 70"/>
          <p:cNvSpPr>
            <a:spLocks noGrp="1"/>
          </p:cNvSpPr>
          <p:nvPr>
            <p:ph type="ftr" sz="quarter" idx="25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93477529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vie -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6" name="Media Placeholder 4"/>
          <p:cNvSpPr>
            <a:spLocks noGrp="1"/>
          </p:cNvSpPr>
          <p:nvPr>
            <p:ph type="media" sz="quarter" idx="11"/>
          </p:nvPr>
        </p:nvSpPr>
        <p:spPr>
          <a:xfrm>
            <a:off x="334306" y="1418305"/>
            <a:ext cx="10016887" cy="4725031"/>
          </a:xfrm>
          <a:solidFill>
            <a:schemeClr val="bg1">
              <a:lumMod val="50000"/>
            </a:schemeClr>
          </a:solidFill>
        </p:spPr>
        <p:txBody>
          <a:bodyPr rtlCol="0" anchor="ctr">
            <a:no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fi-FI" noProof="0"/>
              <a:t>Lisää medialeike napsauttamalla kuvaketta</a:t>
            </a:r>
            <a:endParaRPr lang="en-AU" noProof="0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08BC7B9B-6EEA-4A8F-83EB-A4E27663277A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5" name="Footer Placeholder 70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79957418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vie - Full 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5" name="Media Placeholder 4"/>
          <p:cNvSpPr>
            <a:spLocks noGrp="1"/>
          </p:cNvSpPr>
          <p:nvPr>
            <p:ph type="media" sz="quarter" idx="11"/>
          </p:nvPr>
        </p:nvSpPr>
        <p:spPr>
          <a:xfrm>
            <a:off x="0" y="0"/>
            <a:ext cx="10688638" cy="7562850"/>
          </a:xfrm>
          <a:solidFill>
            <a:schemeClr val="bg1">
              <a:lumMod val="50000"/>
            </a:schemeClr>
          </a:solidFill>
        </p:spPr>
        <p:txBody>
          <a:bodyPr rtlCol="0" anchor="ctr">
            <a:no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fi-FI" noProof="0"/>
              <a:t>Lisää medialeike napsauttamalla kuvaketta</a:t>
            </a:r>
            <a:endParaRPr lang="en-AU" noProof="0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53F305FA-AAE3-4833-8A0F-483BBD52E78E}" type="slidenum">
              <a:rPr lang="en-AU" altLang="fi-FI"/>
              <a:pPr/>
              <a:t>‹#›</a:t>
            </a:fld>
            <a:endParaRPr lang="en-AU" altLang="fi-FI"/>
          </a:p>
        </p:txBody>
      </p:sp>
    </p:spTree>
    <p:extLst>
      <p:ext uri="{BB962C8B-B14F-4D97-AF65-F5344CB8AC3E}">
        <p14:creationId xmlns:p14="http://schemas.microsoft.com/office/powerpoint/2010/main" val="4102984451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DACAA6D0-F297-442C-A997-33B222169D78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4" name="Footer Placeholder 7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75173410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1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334302" y="1138089"/>
            <a:ext cx="10016887" cy="5411329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BC66461C-07D4-4693-8788-6567382D454D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5" name="Footer Placeholder 70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68042830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1 Box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334302" y="1974746"/>
            <a:ext cx="10016887" cy="4574474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4020" y="1138152"/>
            <a:ext cx="10016886" cy="836855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61FF2CF0-9262-4600-A15E-BEF65B5ED3A3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6" name="Footer Placeholder 70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881974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801689" y="2349502"/>
            <a:ext cx="9085262" cy="1620839"/>
          </a:xfrm>
        </p:spPr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603375" y="4286256"/>
            <a:ext cx="7481888" cy="193198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412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826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239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653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066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479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089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306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en-US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A81E1D-8DEF-4958-B696-E6C7E978633B}" type="datetime1">
              <a:rPr lang="fi-FI" smtClean="0"/>
              <a:t>31.10.2018</a:t>
            </a:fld>
            <a:endParaRPr lang="en-US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19DA2C-E70C-4B0F-B444-34554C8C985C}" type="slidenum">
              <a:rPr lang="en-US" altLang="fi-FI"/>
              <a:pPr/>
              <a:t>‹#›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3815709613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2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334301" y="1137894"/>
            <a:ext cx="4711537" cy="5421833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5641508" y="1137894"/>
            <a:ext cx="4709681" cy="5421833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24A5709D-2CA7-46F4-A54C-AD6D68DF4031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31116700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2 Box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334301" y="1974746"/>
            <a:ext cx="4711537" cy="4584978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5641508" y="1974746"/>
            <a:ext cx="4709681" cy="4584978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4301" y="1138152"/>
            <a:ext cx="4711537" cy="836855"/>
          </a:xfrm>
        </p:spPr>
        <p:txBody>
          <a:bodyPr/>
          <a:lstStyle>
            <a:lvl1pPr>
              <a:defRPr sz="18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641226" y="1138152"/>
            <a:ext cx="4709680" cy="836855"/>
          </a:xfrm>
        </p:spPr>
        <p:txBody>
          <a:bodyPr/>
          <a:lstStyle>
            <a:lvl1pPr>
              <a:defRPr sz="18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B736DF20-9EE5-4745-A6D8-ACAE1B38498E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9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65850075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3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3785457" y="1139429"/>
            <a:ext cx="3114013" cy="5421833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7236895" y="1142483"/>
            <a:ext cx="3114013" cy="5417239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334021" y="1137894"/>
            <a:ext cx="3114013" cy="5421833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ECBC0515-087F-4565-96AD-8B1B2182866C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10" name="Footer Placeholder 70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51007997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3 Box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3785457" y="1972650"/>
            <a:ext cx="3114013" cy="4588867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7236895" y="1974746"/>
            <a:ext cx="3114013" cy="4584978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334021" y="1970934"/>
            <a:ext cx="3114013" cy="4588867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4021" y="1138152"/>
            <a:ext cx="3114013" cy="836855"/>
          </a:xfrm>
        </p:spPr>
        <p:txBody>
          <a:bodyPr/>
          <a:lstStyle>
            <a:lvl1pPr>
              <a:defRPr sz="18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3785275" y="1138152"/>
            <a:ext cx="3114013" cy="836855"/>
          </a:xfrm>
        </p:spPr>
        <p:txBody>
          <a:bodyPr/>
          <a:lstStyle>
            <a:lvl1pPr>
              <a:defRPr sz="18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7236528" y="1146555"/>
            <a:ext cx="3114013" cy="836855"/>
          </a:xfrm>
        </p:spPr>
        <p:txBody>
          <a:bodyPr/>
          <a:lstStyle>
            <a:lvl1pPr>
              <a:defRPr sz="18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B140B6F2-F86C-4446-8394-BB25CF308305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14" name="Footer Placeholder 70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80579691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4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5497020" y="1109482"/>
            <a:ext cx="2272388" cy="5446933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8078519" y="1112539"/>
            <a:ext cx="2272388" cy="5446933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334020" y="1107947"/>
            <a:ext cx="2272388" cy="5446933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0" name="Content Placeholder 6"/>
          <p:cNvSpPr>
            <a:spLocks noGrp="1"/>
          </p:cNvSpPr>
          <p:nvPr>
            <p:ph sz="quarter" idx="19"/>
          </p:nvPr>
        </p:nvSpPr>
        <p:spPr>
          <a:xfrm>
            <a:off x="2915520" y="1107947"/>
            <a:ext cx="2272388" cy="5446933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1" name="Slide Number Placeholder 2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DCC78D51-3CA3-46ED-B8BD-D983179B1295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12" name="Footer Placeholder 70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47656706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4 Box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2915520" y="1973472"/>
            <a:ext cx="2272388" cy="4586253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8078519" y="1973472"/>
            <a:ext cx="2272388" cy="4586253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334020" y="1973472"/>
            <a:ext cx="2272388" cy="4586253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4020" y="1140509"/>
            <a:ext cx="2272388" cy="836855"/>
          </a:xfrm>
        </p:spPr>
        <p:txBody>
          <a:bodyPr/>
          <a:lstStyle>
            <a:lvl1pPr>
              <a:defRPr sz="1800" b="1"/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2915397" y="1140509"/>
            <a:ext cx="2272388" cy="836855"/>
          </a:xfrm>
        </p:spPr>
        <p:txBody>
          <a:bodyPr/>
          <a:lstStyle>
            <a:lvl1pPr>
              <a:defRPr sz="1800" b="1"/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8078152" y="1146555"/>
            <a:ext cx="2272388" cy="836855"/>
          </a:xfrm>
        </p:spPr>
        <p:txBody>
          <a:bodyPr/>
          <a:lstStyle>
            <a:lvl1pPr>
              <a:defRPr sz="1800" b="1"/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4" name="Content Placeholder 6"/>
          <p:cNvSpPr>
            <a:spLocks noGrp="1"/>
          </p:cNvSpPr>
          <p:nvPr>
            <p:ph sz="quarter" idx="22"/>
          </p:nvPr>
        </p:nvSpPr>
        <p:spPr>
          <a:xfrm>
            <a:off x="5497020" y="1973472"/>
            <a:ext cx="2272388" cy="4586253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23"/>
          </p:nvPr>
        </p:nvSpPr>
        <p:spPr>
          <a:xfrm>
            <a:off x="5496775" y="1146555"/>
            <a:ext cx="2272388" cy="836855"/>
          </a:xfrm>
        </p:spPr>
        <p:txBody>
          <a:bodyPr/>
          <a:lstStyle>
            <a:lvl1pPr>
              <a:defRPr sz="1800" b="1"/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4BA0C8EA-DAF3-428C-9AF5-E2B8442057C6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16" name="Footer Placeholder 70"/>
          <p:cNvSpPr>
            <a:spLocks noGrp="1"/>
          </p:cNvSpPr>
          <p:nvPr>
            <p:ph type="ftr" sz="quarter" idx="25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83106651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vie -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6" name="Media Placeholder 4"/>
          <p:cNvSpPr>
            <a:spLocks noGrp="1"/>
          </p:cNvSpPr>
          <p:nvPr>
            <p:ph type="media" sz="quarter" idx="11"/>
          </p:nvPr>
        </p:nvSpPr>
        <p:spPr>
          <a:xfrm>
            <a:off x="334302" y="1418301"/>
            <a:ext cx="10016887" cy="4725031"/>
          </a:xfrm>
          <a:solidFill>
            <a:schemeClr val="bg1">
              <a:lumMod val="50000"/>
            </a:schemeClr>
          </a:solidFill>
        </p:spPr>
        <p:txBody>
          <a:bodyPr rtlCol="0" anchor="ctr">
            <a:no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fi-FI" noProof="0"/>
              <a:t>Lisää medialeike napsauttamalla kuvaketta</a:t>
            </a:r>
            <a:endParaRPr lang="en-AU" noProof="0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59136E6E-FF2D-470A-82E9-F3C7866DFBF4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5" name="Footer Placeholder 70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50135265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vie - Full 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5" name="Media Placeholder 4"/>
          <p:cNvSpPr>
            <a:spLocks noGrp="1"/>
          </p:cNvSpPr>
          <p:nvPr>
            <p:ph type="media" sz="quarter" idx="11"/>
          </p:nvPr>
        </p:nvSpPr>
        <p:spPr>
          <a:xfrm>
            <a:off x="0" y="0"/>
            <a:ext cx="10688638" cy="7562850"/>
          </a:xfrm>
          <a:solidFill>
            <a:schemeClr val="bg1">
              <a:lumMod val="50000"/>
            </a:schemeClr>
          </a:solidFill>
        </p:spPr>
        <p:txBody>
          <a:bodyPr rtlCol="0" anchor="ctr">
            <a:no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fi-FI" noProof="0"/>
              <a:t>Lisää medialeike napsauttamalla kuvaketta</a:t>
            </a:r>
            <a:endParaRPr lang="en-AU" noProof="0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5A6C9C50-437A-45C6-99AC-3401CF7C59E5}" type="slidenum">
              <a:rPr lang="en-AU" altLang="fi-FI"/>
              <a:pPr/>
              <a:t>‹#›</a:t>
            </a:fld>
            <a:endParaRPr lang="en-AU" altLang="fi-FI"/>
          </a:p>
        </p:txBody>
      </p:sp>
    </p:spTree>
    <p:extLst>
      <p:ext uri="{BB962C8B-B14F-4D97-AF65-F5344CB8AC3E}">
        <p14:creationId xmlns:p14="http://schemas.microsoft.com/office/powerpoint/2010/main" val="1467928505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6218EA99-F1A8-48EE-9F9B-AB8D43C017B7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4" name="Footer Placeholder 7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59670517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1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334297" y="1138089"/>
            <a:ext cx="10016887" cy="5411329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70F74DA9-8800-4A26-B0EE-BDDFFF1C5A13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5" name="Footer Placeholder 70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874038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5B288E-C1A2-4ED0-B494-0AE7C47221A8}" type="datetime1">
              <a:rPr lang="fi-FI" smtClean="0"/>
              <a:t>31.10.2018</a:t>
            </a:fld>
            <a:endParaRPr lang="en-US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4CDF01-E4D7-4402-8825-9C2EB8AA0891}" type="slidenum">
              <a:rPr lang="en-US" altLang="fi-FI"/>
              <a:pPr/>
              <a:t>‹#›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1549886759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1 Box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334297" y="1974746"/>
            <a:ext cx="10016887" cy="4574474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4020" y="1138149"/>
            <a:ext cx="10016886" cy="836855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DA7DED63-9E6C-4F5A-B077-467D37D80270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6" name="Footer Placeholder 70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2969758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2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334297" y="1137894"/>
            <a:ext cx="4711537" cy="5421833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5641503" y="1137894"/>
            <a:ext cx="4709681" cy="5421833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94E7A5D7-B736-49CF-A1DA-EA2F534E6F10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71679118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2 Box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334297" y="1974746"/>
            <a:ext cx="4711537" cy="4584978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5641503" y="1974746"/>
            <a:ext cx="4709681" cy="4584978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4297" y="1138149"/>
            <a:ext cx="4711537" cy="836855"/>
          </a:xfrm>
        </p:spPr>
        <p:txBody>
          <a:bodyPr/>
          <a:lstStyle>
            <a:lvl1pPr>
              <a:defRPr sz="18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641226" y="1138149"/>
            <a:ext cx="4709680" cy="836855"/>
          </a:xfrm>
        </p:spPr>
        <p:txBody>
          <a:bodyPr/>
          <a:lstStyle>
            <a:lvl1pPr>
              <a:defRPr sz="18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3A92B984-CF59-4EAE-90BE-345AC23D616B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9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2759444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3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3785457" y="1139429"/>
            <a:ext cx="3114013" cy="5421833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7236895" y="1142483"/>
            <a:ext cx="3114013" cy="5417239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334021" y="1137894"/>
            <a:ext cx="3114013" cy="5421833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34D9E5F5-E026-4152-9380-E52D0F6B6481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10" name="Footer Placeholder 70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81307170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3 Box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3785457" y="1972647"/>
            <a:ext cx="3114013" cy="4588867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7236895" y="1974746"/>
            <a:ext cx="3114013" cy="4584978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334021" y="1970934"/>
            <a:ext cx="3114013" cy="4588867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4021" y="1138149"/>
            <a:ext cx="3114013" cy="836855"/>
          </a:xfrm>
        </p:spPr>
        <p:txBody>
          <a:bodyPr/>
          <a:lstStyle>
            <a:lvl1pPr>
              <a:defRPr sz="18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3785275" y="1138149"/>
            <a:ext cx="3114013" cy="836855"/>
          </a:xfrm>
        </p:spPr>
        <p:txBody>
          <a:bodyPr/>
          <a:lstStyle>
            <a:lvl1pPr>
              <a:defRPr sz="18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7236528" y="1146551"/>
            <a:ext cx="3114013" cy="836855"/>
          </a:xfrm>
        </p:spPr>
        <p:txBody>
          <a:bodyPr/>
          <a:lstStyle>
            <a:lvl1pPr>
              <a:defRPr sz="18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68DC8E64-F48E-43B2-8883-9459A17F20ED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14" name="Footer Placeholder 70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8472851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4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5497020" y="1109482"/>
            <a:ext cx="2272388" cy="5446933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8078519" y="1112539"/>
            <a:ext cx="2272388" cy="5446933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334020" y="1107947"/>
            <a:ext cx="2272388" cy="5446933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0" name="Content Placeholder 6"/>
          <p:cNvSpPr>
            <a:spLocks noGrp="1"/>
          </p:cNvSpPr>
          <p:nvPr>
            <p:ph sz="quarter" idx="19"/>
          </p:nvPr>
        </p:nvSpPr>
        <p:spPr>
          <a:xfrm>
            <a:off x="2915520" y="1107947"/>
            <a:ext cx="2272388" cy="5446933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1" name="Slide Number Placeholder 2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FEEC893F-916B-4AB6-A0FB-BB88F0905E5B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12" name="Footer Placeholder 70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30596822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4 Box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2915520" y="1973468"/>
            <a:ext cx="2272388" cy="4586253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8078519" y="1973468"/>
            <a:ext cx="2272388" cy="4586253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334020" y="1973468"/>
            <a:ext cx="2272388" cy="4586253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4020" y="1140503"/>
            <a:ext cx="2272388" cy="836855"/>
          </a:xfrm>
        </p:spPr>
        <p:txBody>
          <a:bodyPr/>
          <a:lstStyle>
            <a:lvl1pPr>
              <a:defRPr sz="1800" b="1"/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2915397" y="1140503"/>
            <a:ext cx="2272388" cy="836855"/>
          </a:xfrm>
        </p:spPr>
        <p:txBody>
          <a:bodyPr/>
          <a:lstStyle>
            <a:lvl1pPr>
              <a:defRPr sz="1800" b="1"/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8078152" y="1146551"/>
            <a:ext cx="2272388" cy="836855"/>
          </a:xfrm>
        </p:spPr>
        <p:txBody>
          <a:bodyPr/>
          <a:lstStyle>
            <a:lvl1pPr>
              <a:defRPr sz="1800" b="1"/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4" name="Content Placeholder 6"/>
          <p:cNvSpPr>
            <a:spLocks noGrp="1"/>
          </p:cNvSpPr>
          <p:nvPr>
            <p:ph sz="quarter" idx="22"/>
          </p:nvPr>
        </p:nvSpPr>
        <p:spPr>
          <a:xfrm>
            <a:off x="5497020" y="1973468"/>
            <a:ext cx="2272388" cy="4586253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23"/>
          </p:nvPr>
        </p:nvSpPr>
        <p:spPr>
          <a:xfrm>
            <a:off x="5496775" y="1146551"/>
            <a:ext cx="2272388" cy="836855"/>
          </a:xfrm>
        </p:spPr>
        <p:txBody>
          <a:bodyPr/>
          <a:lstStyle>
            <a:lvl1pPr>
              <a:defRPr sz="1800" b="1"/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CF157226-820D-479B-B48E-48E936BFF0FB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16" name="Footer Placeholder 70"/>
          <p:cNvSpPr>
            <a:spLocks noGrp="1"/>
          </p:cNvSpPr>
          <p:nvPr>
            <p:ph type="ftr" sz="quarter" idx="25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83403801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vie -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6" name="Media Placeholder 4"/>
          <p:cNvSpPr>
            <a:spLocks noGrp="1"/>
          </p:cNvSpPr>
          <p:nvPr>
            <p:ph type="media" sz="quarter" idx="11"/>
          </p:nvPr>
        </p:nvSpPr>
        <p:spPr>
          <a:xfrm>
            <a:off x="334297" y="1418298"/>
            <a:ext cx="10016887" cy="4725031"/>
          </a:xfrm>
          <a:solidFill>
            <a:schemeClr val="bg1">
              <a:lumMod val="50000"/>
            </a:schemeClr>
          </a:solidFill>
        </p:spPr>
        <p:txBody>
          <a:bodyPr rtlCol="0" anchor="ctr">
            <a:no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fi-FI" noProof="0"/>
              <a:t>Lisää medialeike napsauttamalla kuvaketta</a:t>
            </a:r>
            <a:endParaRPr lang="en-AU" noProof="0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F7F4B4EE-1964-425A-B8CC-D8331CE60ACE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5" name="Footer Placeholder 70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03810137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vie - Full 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5" name="Media Placeholder 4"/>
          <p:cNvSpPr>
            <a:spLocks noGrp="1"/>
          </p:cNvSpPr>
          <p:nvPr>
            <p:ph type="media" sz="quarter" idx="11"/>
          </p:nvPr>
        </p:nvSpPr>
        <p:spPr>
          <a:xfrm>
            <a:off x="0" y="0"/>
            <a:ext cx="10688638" cy="7562850"/>
          </a:xfrm>
          <a:solidFill>
            <a:schemeClr val="bg1">
              <a:lumMod val="50000"/>
            </a:schemeClr>
          </a:solidFill>
        </p:spPr>
        <p:txBody>
          <a:bodyPr rtlCol="0" anchor="ctr">
            <a:no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fi-FI" noProof="0"/>
              <a:t>Lisää medialeike napsauttamalla kuvaketta</a:t>
            </a:r>
            <a:endParaRPr lang="en-AU" noProof="0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D2166019-AD24-43B5-AC88-BE3EF3500C39}" type="slidenum">
              <a:rPr lang="en-AU" altLang="fi-FI"/>
              <a:pPr/>
              <a:t>‹#›</a:t>
            </a:fld>
            <a:endParaRPr lang="en-AU" altLang="fi-FI"/>
          </a:p>
        </p:txBody>
      </p:sp>
    </p:spTree>
    <p:extLst>
      <p:ext uri="{BB962C8B-B14F-4D97-AF65-F5344CB8AC3E}">
        <p14:creationId xmlns:p14="http://schemas.microsoft.com/office/powerpoint/2010/main" val="671616957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3746A6C3-821B-441B-B4D5-2EA35F22BC77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4" name="Footer Placeholder 7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89562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35324" y="303214"/>
            <a:ext cx="9618663" cy="1260475"/>
          </a:xfrm>
          <a:prstGeom prst="rect">
            <a:avLst/>
          </a:prstGeom>
        </p:spPr>
        <p:txBody>
          <a:bodyPr lIns="88257" tIns="44137" rIns="88257" bIns="44137"/>
          <a:lstStyle/>
          <a:p>
            <a:r>
              <a:rPr lang="fi-FI"/>
              <a:t>Muokkaa perustyyl. napsautt.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7077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44552" y="4859652"/>
            <a:ext cx="9085263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44552" y="3205165"/>
            <a:ext cx="9085263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4128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8265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32399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76533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066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6479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0893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5306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6B189F-BEF7-4211-8AEB-8AD968355532}" type="datetime1">
              <a:rPr lang="fi-FI" smtClean="0"/>
              <a:t>31.10.2018</a:t>
            </a:fld>
            <a:endParaRPr lang="en-US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6F614C-627F-4AE8-9F22-020F1421A5CC}" type="slidenum">
              <a:rPr lang="en-US" altLang="fi-FI"/>
              <a:pPr/>
              <a:t>‹#›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1686572671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1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334292" y="1138089"/>
            <a:ext cx="10016887" cy="5411329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EC3AD132-1FB8-4BE6-8A32-F97E178D44B9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5" name="Footer Placeholder 70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74237497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1 Box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334292" y="1974746"/>
            <a:ext cx="10016887" cy="4574474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4020" y="1138142"/>
            <a:ext cx="10016886" cy="836855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1E271A49-8521-4B8D-A056-B851D92787A4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6" name="Footer Placeholder 70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99548191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2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334291" y="1137894"/>
            <a:ext cx="4711537" cy="5421833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5641497" y="1137894"/>
            <a:ext cx="4709681" cy="5421833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A130B41D-0B1A-4175-A947-64C0840162A3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8" name="Footer Placeholder 70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05793120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2 Box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334291" y="1974746"/>
            <a:ext cx="4711537" cy="4584978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5641497" y="1974746"/>
            <a:ext cx="4709681" cy="4584978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4291" y="1138142"/>
            <a:ext cx="4711537" cy="836855"/>
          </a:xfrm>
        </p:spPr>
        <p:txBody>
          <a:bodyPr/>
          <a:lstStyle>
            <a:lvl1pPr>
              <a:defRPr sz="18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641226" y="1138142"/>
            <a:ext cx="4709680" cy="836855"/>
          </a:xfrm>
        </p:spPr>
        <p:txBody>
          <a:bodyPr/>
          <a:lstStyle>
            <a:lvl1pPr>
              <a:defRPr sz="18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7699CF72-CE74-46F7-8E51-C9EDECE71780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9" name="Footer Placeholder 70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33271182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3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3785457" y="1139429"/>
            <a:ext cx="3114013" cy="5421833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7236895" y="1142483"/>
            <a:ext cx="3114013" cy="5417239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334021" y="1137894"/>
            <a:ext cx="3114013" cy="5421833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DAABC48E-B3A2-4F48-8205-1EB38C55DB0A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10" name="Footer Placeholder 70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53374256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3 Box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3785457" y="1972643"/>
            <a:ext cx="3114013" cy="4588867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7236895" y="1974746"/>
            <a:ext cx="3114013" cy="4584978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334021" y="1970934"/>
            <a:ext cx="3114013" cy="4588867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4021" y="1138142"/>
            <a:ext cx="3114013" cy="836855"/>
          </a:xfrm>
        </p:spPr>
        <p:txBody>
          <a:bodyPr/>
          <a:lstStyle>
            <a:lvl1pPr>
              <a:defRPr sz="18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3785275" y="1138142"/>
            <a:ext cx="3114013" cy="836855"/>
          </a:xfrm>
        </p:spPr>
        <p:txBody>
          <a:bodyPr/>
          <a:lstStyle>
            <a:lvl1pPr>
              <a:defRPr sz="18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7236528" y="1146545"/>
            <a:ext cx="3114013" cy="836855"/>
          </a:xfrm>
        </p:spPr>
        <p:txBody>
          <a:bodyPr/>
          <a:lstStyle>
            <a:lvl1pPr>
              <a:defRPr sz="18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556ECF75-7D45-4FDE-8DF6-BEFFF16C0CA5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14" name="Footer Placeholder 70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92557499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4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5497020" y="1109482"/>
            <a:ext cx="2272388" cy="5446933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8078519" y="1112539"/>
            <a:ext cx="2272388" cy="5446933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334020" y="1107947"/>
            <a:ext cx="2272388" cy="5446933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0" name="Content Placeholder 6"/>
          <p:cNvSpPr>
            <a:spLocks noGrp="1"/>
          </p:cNvSpPr>
          <p:nvPr>
            <p:ph sz="quarter" idx="19"/>
          </p:nvPr>
        </p:nvSpPr>
        <p:spPr>
          <a:xfrm>
            <a:off x="2915520" y="1107947"/>
            <a:ext cx="2272388" cy="5446933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1" name="Slide Number Placeholder 2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721C48EF-4027-433B-B6DB-96A6EBD6C927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12" name="Footer Placeholder 70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61745239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4 Box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2915520" y="1973460"/>
            <a:ext cx="2272388" cy="4586253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8078519" y="1973460"/>
            <a:ext cx="2272388" cy="4586253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334020" y="1973460"/>
            <a:ext cx="2272388" cy="4586253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4020" y="1140499"/>
            <a:ext cx="2272388" cy="836855"/>
          </a:xfrm>
        </p:spPr>
        <p:txBody>
          <a:bodyPr/>
          <a:lstStyle>
            <a:lvl1pPr>
              <a:defRPr sz="1800" b="1"/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2915397" y="1140499"/>
            <a:ext cx="2272388" cy="836855"/>
          </a:xfrm>
        </p:spPr>
        <p:txBody>
          <a:bodyPr/>
          <a:lstStyle>
            <a:lvl1pPr>
              <a:defRPr sz="1800" b="1"/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8078152" y="1146545"/>
            <a:ext cx="2272388" cy="836855"/>
          </a:xfrm>
        </p:spPr>
        <p:txBody>
          <a:bodyPr/>
          <a:lstStyle>
            <a:lvl1pPr>
              <a:defRPr sz="1800" b="1"/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4" name="Content Placeholder 6"/>
          <p:cNvSpPr>
            <a:spLocks noGrp="1"/>
          </p:cNvSpPr>
          <p:nvPr>
            <p:ph sz="quarter" idx="22"/>
          </p:nvPr>
        </p:nvSpPr>
        <p:spPr>
          <a:xfrm>
            <a:off x="5497020" y="1973460"/>
            <a:ext cx="2272388" cy="4586253"/>
          </a:xfrm>
        </p:spPr>
        <p:txBody>
          <a:bodyPr tIns="0">
            <a:noAutofit/>
          </a:bodyPr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23"/>
          </p:nvPr>
        </p:nvSpPr>
        <p:spPr>
          <a:xfrm>
            <a:off x="5496775" y="1146545"/>
            <a:ext cx="2272388" cy="836855"/>
          </a:xfrm>
        </p:spPr>
        <p:txBody>
          <a:bodyPr/>
          <a:lstStyle>
            <a:lvl1pPr>
              <a:defRPr sz="1800" b="1"/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8A91209F-D73F-49FD-B320-9F3E45E64EE5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16" name="Footer Placeholder 70"/>
          <p:cNvSpPr>
            <a:spLocks noGrp="1"/>
          </p:cNvSpPr>
          <p:nvPr>
            <p:ph type="ftr" sz="quarter" idx="25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84985816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vie -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6" name="Media Placeholder 4"/>
          <p:cNvSpPr>
            <a:spLocks noGrp="1"/>
          </p:cNvSpPr>
          <p:nvPr>
            <p:ph type="media" sz="quarter" idx="11"/>
          </p:nvPr>
        </p:nvSpPr>
        <p:spPr>
          <a:xfrm>
            <a:off x="334292" y="1418292"/>
            <a:ext cx="10016887" cy="4725031"/>
          </a:xfrm>
          <a:solidFill>
            <a:schemeClr val="bg1">
              <a:lumMod val="50000"/>
            </a:schemeClr>
          </a:solidFill>
        </p:spPr>
        <p:txBody>
          <a:bodyPr rtlCol="0" anchor="ctr">
            <a:no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fi-FI" noProof="0"/>
              <a:t>Lisää medialeike napsauttamalla kuvaketta</a:t>
            </a:r>
            <a:endParaRPr lang="en-AU" noProof="0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0810AC3E-F256-4088-B095-C034413743CA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5" name="Footer Placeholder 70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1122803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vie - Full 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5" name="Media Placeholder 4"/>
          <p:cNvSpPr>
            <a:spLocks noGrp="1"/>
          </p:cNvSpPr>
          <p:nvPr>
            <p:ph type="media" sz="quarter" idx="11"/>
          </p:nvPr>
        </p:nvSpPr>
        <p:spPr>
          <a:xfrm>
            <a:off x="0" y="0"/>
            <a:ext cx="10688638" cy="7562850"/>
          </a:xfrm>
          <a:solidFill>
            <a:schemeClr val="bg1">
              <a:lumMod val="50000"/>
            </a:schemeClr>
          </a:solidFill>
        </p:spPr>
        <p:txBody>
          <a:bodyPr rtlCol="0" anchor="ctr">
            <a:no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fi-FI" noProof="0"/>
              <a:t>Lisää medialeike napsauttamalla kuvaketta</a:t>
            </a:r>
            <a:endParaRPr lang="en-AU" noProof="0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672E7546-0B99-4F0B-B5FD-13E65E08C1F9}" type="slidenum">
              <a:rPr lang="en-AU" altLang="fi-FI"/>
              <a:pPr/>
              <a:t>‹#›</a:t>
            </a:fld>
            <a:endParaRPr lang="en-AU" altLang="fi-FI"/>
          </a:p>
        </p:txBody>
      </p:sp>
    </p:spTree>
    <p:extLst>
      <p:ext uri="{BB962C8B-B14F-4D97-AF65-F5344CB8AC3E}">
        <p14:creationId xmlns:p14="http://schemas.microsoft.com/office/powerpoint/2010/main" val="14828865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535324" y="1765607"/>
            <a:ext cx="4732337" cy="4991102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5420062" y="1765607"/>
            <a:ext cx="4733925" cy="4991102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D217D6-56D3-4E06-8539-4D1F3216F335}" type="datetime1">
              <a:rPr lang="fi-FI" smtClean="0"/>
              <a:t>31.10.2018</a:t>
            </a:fld>
            <a:endParaRPr lang="en-US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6A0447-2AC2-4C4C-8965-8518093AA7D3}" type="slidenum">
              <a:rPr lang="en-US" altLang="fi-FI"/>
              <a:pPr/>
              <a:t>‹#›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4226265754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97E4B9C2-73B6-4954-916E-AB7C8270E99D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4" name="Footer Placeholder 7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50493727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06438" y="6970713"/>
            <a:ext cx="2493962" cy="403225"/>
          </a:xfrm>
          <a:prstGeom prst="rect">
            <a:avLst/>
          </a:prstGeom>
        </p:spPr>
        <p:txBody>
          <a:bodyPr lIns="101446" tIns="50697" rIns="101446" bIns="50697"/>
          <a:lstStyle>
            <a:lvl1pPr defTabSz="507112" fontAlgn="auto">
              <a:spcBef>
                <a:spcPts val="0"/>
              </a:spcBef>
              <a:spcAft>
                <a:spcPts val="0"/>
              </a:spcAft>
              <a:defRPr sz="1300">
                <a:solidFill>
                  <a:prstClr val="black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BBF9549F-7AB2-427B-B78D-5676E8C779D7}" type="datetime1">
              <a:rPr lang="fi-FI" smtClean="0"/>
              <a:t>31.10.2018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27405013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06438" y="6970713"/>
            <a:ext cx="2493962" cy="403225"/>
          </a:xfrm>
          <a:prstGeom prst="rect">
            <a:avLst/>
          </a:prstGeom>
        </p:spPr>
        <p:txBody>
          <a:bodyPr lIns="101621" tIns="50786" rIns="101621" bIns="50786"/>
          <a:lstStyle>
            <a:lvl1pPr defTabSz="507990" fontAlgn="auto">
              <a:spcBef>
                <a:spcPts val="0"/>
              </a:spcBef>
              <a:spcAft>
                <a:spcPts val="0"/>
              </a:spcAft>
              <a:defRPr sz="1300">
                <a:solidFill>
                  <a:prstClr val="black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79788D97-2EFD-4234-BA03-D36A62948E48}" type="datetime1">
              <a:rPr lang="fi-FI" smtClean="0"/>
              <a:t>31.10.2018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80284281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06438" y="6970713"/>
            <a:ext cx="2493962" cy="403225"/>
          </a:xfrm>
          <a:prstGeom prst="rect">
            <a:avLst/>
          </a:prstGeom>
        </p:spPr>
        <p:txBody>
          <a:bodyPr lIns="101823" tIns="50888" rIns="101823" bIns="50888"/>
          <a:lstStyle>
            <a:lvl1pPr defTabSz="508997" fontAlgn="auto">
              <a:spcBef>
                <a:spcPts val="0"/>
              </a:spcBef>
              <a:spcAft>
                <a:spcPts val="0"/>
              </a:spcAft>
              <a:defRPr sz="1300">
                <a:solidFill>
                  <a:prstClr val="black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8BBEB5E6-9FED-45B8-A40F-152A9CB3ABA7}" type="datetime1">
              <a:rPr lang="fi-FI" smtClean="0"/>
              <a:t>31.10.2018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87135200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06438" y="6970713"/>
            <a:ext cx="2493962" cy="403225"/>
          </a:xfrm>
          <a:prstGeom prst="rect">
            <a:avLst/>
          </a:prstGeom>
        </p:spPr>
        <p:txBody>
          <a:bodyPr lIns="102022" tIns="50989" rIns="102022" bIns="50989"/>
          <a:lstStyle>
            <a:lvl1pPr defTabSz="510005" fontAlgn="auto">
              <a:spcBef>
                <a:spcPts val="0"/>
              </a:spcBef>
              <a:spcAft>
                <a:spcPts val="0"/>
              </a:spcAft>
              <a:defRPr sz="1300">
                <a:solidFill>
                  <a:prstClr val="black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0C3D70B4-B3C8-4ECE-BB4F-3C94C4182CD5}" type="datetime1">
              <a:rPr lang="fi-FI" smtClean="0"/>
              <a:t>31.10.2018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30608494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06438" y="6970713"/>
            <a:ext cx="2493962" cy="403225"/>
          </a:xfrm>
          <a:prstGeom prst="rect">
            <a:avLst/>
          </a:prstGeom>
        </p:spPr>
        <p:txBody>
          <a:bodyPr lIns="102224" tIns="51091" rIns="102224" bIns="51091"/>
          <a:lstStyle>
            <a:lvl1pPr defTabSz="511016" fontAlgn="auto">
              <a:spcBef>
                <a:spcPts val="0"/>
              </a:spcBef>
              <a:spcAft>
                <a:spcPts val="0"/>
              </a:spcAft>
              <a:defRPr sz="1300">
                <a:solidFill>
                  <a:prstClr val="black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3C797761-0D40-4095-BD48-CBAD7E7F0C63}" type="datetime1">
              <a:rPr lang="fi-FI" smtClean="0"/>
              <a:t>31.10.2018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53250109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446088" y="6848475"/>
            <a:ext cx="2582862" cy="252413"/>
          </a:xfrm>
          <a:prstGeom prst="rect">
            <a:avLst/>
          </a:prstGeom>
        </p:spPr>
        <p:txBody>
          <a:bodyPr lIns="102625" tIns="51293" rIns="102625" bIns="51293"/>
          <a:lstStyle>
            <a:lvl1pPr defTabSz="1022101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10E0B0ED-3FBE-497B-86B2-57AB62AEF504}" type="datetime1">
              <a:rPr lang="fi-FI" smtClean="0"/>
              <a:t>31.10.2018</a:t>
            </a:fld>
            <a:endParaRPr lang="fi-FI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461963" y="6640513"/>
            <a:ext cx="6591300" cy="265112"/>
          </a:xfrm>
          <a:prstGeom prst="rect">
            <a:avLst/>
          </a:prstGeom>
        </p:spPr>
        <p:txBody>
          <a:bodyPr lIns="102625" tIns="51293" rIns="102625" bIns="51293"/>
          <a:lstStyle>
            <a:lvl1pPr defTabSz="1022101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61963" y="7037388"/>
            <a:ext cx="2227262" cy="250825"/>
          </a:xfrm>
          <a:prstGeom prst="rect">
            <a:avLst/>
          </a:prstGeom>
        </p:spPr>
        <p:txBody>
          <a:bodyPr vert="horz" wrap="square" lIns="102625" tIns="51293" rIns="102625" bIns="51293" numCol="1" anchor="t" anchorCtr="0" compatLnSpc="1">
            <a:prstTxWarp prst="textNoShape">
              <a:avLst/>
            </a:prstTxWarp>
          </a:bodyPr>
          <a:lstStyle>
            <a:lvl1pPr defTabSz="1020763"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508D99B4-82C7-4DC8-879B-4ED800FFE5A5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4073524161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45360" y="152310"/>
            <a:ext cx="9441630" cy="1260475"/>
          </a:xfrm>
          <a:prstGeom prst="rect">
            <a:avLst/>
          </a:prstGeom>
        </p:spPr>
        <p:txBody>
          <a:bodyPr lIns="102625" tIns="51293" rIns="102625" bIns="51293"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446088" y="6848475"/>
            <a:ext cx="2582862" cy="252413"/>
          </a:xfrm>
          <a:prstGeom prst="rect">
            <a:avLst/>
          </a:prstGeom>
        </p:spPr>
        <p:txBody>
          <a:bodyPr lIns="102625" tIns="51293" rIns="102625" bIns="51293"/>
          <a:lstStyle>
            <a:lvl1pPr defTabSz="1022101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1AC1DDB6-4102-4DAC-83D0-ED22DD4D8B4F}" type="datetime1">
              <a:rPr lang="fi-FI" smtClean="0"/>
              <a:t>31.10.2018</a:t>
            </a:fld>
            <a:endParaRPr lang="fi-FI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461963" y="6640513"/>
            <a:ext cx="6591300" cy="265112"/>
          </a:xfrm>
          <a:prstGeom prst="rect">
            <a:avLst/>
          </a:prstGeom>
        </p:spPr>
        <p:txBody>
          <a:bodyPr lIns="102625" tIns="51293" rIns="102625" bIns="51293"/>
          <a:lstStyle>
            <a:lvl1pPr defTabSz="1022101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61963" y="7037388"/>
            <a:ext cx="2227262" cy="250825"/>
          </a:xfrm>
          <a:prstGeom prst="rect">
            <a:avLst/>
          </a:prstGeom>
        </p:spPr>
        <p:txBody>
          <a:bodyPr vert="horz" wrap="square" lIns="102625" tIns="51293" rIns="102625" bIns="51293" numCol="1" anchor="t" anchorCtr="0" compatLnSpc="1">
            <a:prstTxWarp prst="textNoShape">
              <a:avLst/>
            </a:prstTxWarp>
          </a:bodyPr>
          <a:lstStyle>
            <a:lvl1pPr defTabSz="1020763"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33413C73-168C-4523-8CB6-5CE28237E76F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946391862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45360" y="152310"/>
            <a:ext cx="9441630" cy="1260475"/>
          </a:xfrm>
          <a:prstGeom prst="rect">
            <a:avLst/>
          </a:prstGeom>
        </p:spPr>
        <p:txBody>
          <a:bodyPr lIns="102625" tIns="51293" rIns="102625" bIns="51293"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45360" y="1428548"/>
            <a:ext cx="9441630" cy="4814315"/>
          </a:xfrm>
          <a:prstGeom prst="rect">
            <a:avLst/>
          </a:prstGeom>
        </p:spPr>
        <p:txBody>
          <a:bodyPr lIns="102625" tIns="51293" rIns="102625" bIns="51293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446088" y="6848475"/>
            <a:ext cx="2582862" cy="252413"/>
          </a:xfrm>
          <a:prstGeom prst="rect">
            <a:avLst/>
          </a:prstGeom>
        </p:spPr>
        <p:txBody>
          <a:bodyPr lIns="102625" tIns="51293" rIns="102625" bIns="51293"/>
          <a:lstStyle>
            <a:lvl1pPr defTabSz="1022101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03CC0CEF-9290-42E4-B07F-A0DA0D0C94C8}" type="datetime1">
              <a:rPr lang="fi-FI" smtClean="0"/>
              <a:t>31.10.2018</a:t>
            </a:fld>
            <a:endParaRPr lang="fi-FI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461963" y="6640513"/>
            <a:ext cx="6591300" cy="265112"/>
          </a:xfrm>
          <a:prstGeom prst="rect">
            <a:avLst/>
          </a:prstGeom>
        </p:spPr>
        <p:txBody>
          <a:bodyPr lIns="102625" tIns="51293" rIns="102625" bIns="51293"/>
          <a:lstStyle>
            <a:lvl1pPr defTabSz="1022101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61963" y="7037388"/>
            <a:ext cx="2227262" cy="250825"/>
          </a:xfrm>
          <a:prstGeom prst="rect">
            <a:avLst/>
          </a:prstGeom>
        </p:spPr>
        <p:txBody>
          <a:bodyPr vert="horz" wrap="square" lIns="102625" tIns="51293" rIns="102625" bIns="51293" numCol="1" anchor="t" anchorCtr="0" compatLnSpc="1">
            <a:prstTxWarp prst="textNoShape">
              <a:avLst/>
            </a:prstTxWarp>
          </a:bodyPr>
          <a:lstStyle>
            <a:lvl1pPr defTabSz="1020763"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7A178D96-6067-415E-B56A-F9DA027FC156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474036197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06438" y="6970713"/>
            <a:ext cx="2493962" cy="403225"/>
          </a:xfrm>
          <a:prstGeom prst="rect">
            <a:avLst/>
          </a:prstGeom>
        </p:spPr>
        <p:txBody>
          <a:bodyPr lIns="102513" tIns="51237" rIns="102513" bIns="51237"/>
          <a:lstStyle>
            <a:lvl1pPr defTabSz="512472" fontAlgn="auto">
              <a:spcBef>
                <a:spcPts val="0"/>
              </a:spcBef>
              <a:spcAft>
                <a:spcPts val="0"/>
              </a:spcAft>
              <a:defRPr sz="1300">
                <a:solidFill>
                  <a:prstClr val="black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2DB4D14B-B2F6-479E-AF3A-324B890E8DAA}" type="datetime1">
              <a:rPr lang="fi-FI" smtClean="0"/>
              <a:t>31.10.2018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154691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534988" y="1692276"/>
            <a:ext cx="4722812" cy="7064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41285" indent="0">
              <a:buNone/>
              <a:defRPr sz="2000" b="1"/>
            </a:lvl2pPr>
            <a:lvl3pPr marL="882655" indent="0">
              <a:buNone/>
              <a:defRPr sz="1800" b="1"/>
            </a:lvl3pPr>
            <a:lvl4pPr marL="1323992" indent="0">
              <a:buNone/>
              <a:defRPr sz="1700" b="1"/>
            </a:lvl4pPr>
            <a:lvl5pPr marL="1765337" indent="0">
              <a:buNone/>
              <a:defRPr sz="1700" b="1"/>
            </a:lvl5pPr>
            <a:lvl6pPr marL="2206656" indent="0">
              <a:buNone/>
              <a:defRPr sz="1700" b="1"/>
            </a:lvl6pPr>
            <a:lvl7pPr marL="2647986" indent="0">
              <a:buNone/>
              <a:defRPr sz="1700" b="1"/>
            </a:lvl7pPr>
            <a:lvl8pPr marL="3089331" indent="0">
              <a:buNone/>
              <a:defRPr sz="1700" b="1"/>
            </a:lvl8pPr>
            <a:lvl9pPr marL="3530656" indent="0">
              <a:buNone/>
              <a:defRPr sz="17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534988" y="2399028"/>
            <a:ext cx="4722812" cy="43576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5429250" y="1692276"/>
            <a:ext cx="4724400" cy="7064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41285" indent="0">
              <a:buNone/>
              <a:defRPr sz="2000" b="1"/>
            </a:lvl2pPr>
            <a:lvl3pPr marL="882655" indent="0">
              <a:buNone/>
              <a:defRPr sz="1800" b="1"/>
            </a:lvl3pPr>
            <a:lvl4pPr marL="1323992" indent="0">
              <a:buNone/>
              <a:defRPr sz="1700" b="1"/>
            </a:lvl4pPr>
            <a:lvl5pPr marL="1765337" indent="0">
              <a:buNone/>
              <a:defRPr sz="1700" b="1"/>
            </a:lvl5pPr>
            <a:lvl6pPr marL="2206656" indent="0">
              <a:buNone/>
              <a:defRPr sz="1700" b="1"/>
            </a:lvl6pPr>
            <a:lvl7pPr marL="2647986" indent="0">
              <a:buNone/>
              <a:defRPr sz="1700" b="1"/>
            </a:lvl7pPr>
            <a:lvl8pPr marL="3089331" indent="0">
              <a:buNone/>
              <a:defRPr sz="1700" b="1"/>
            </a:lvl8pPr>
            <a:lvl9pPr marL="3530656" indent="0">
              <a:buNone/>
              <a:defRPr sz="17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5429250" y="2399028"/>
            <a:ext cx="4724400" cy="43576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7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64BB53-D6EF-4230-A0B9-C80BF873B65B}" type="datetime1">
              <a:rPr lang="fi-FI" smtClean="0"/>
              <a:t>31.10.2018</a:t>
            </a:fld>
            <a:endParaRPr lang="en-US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9345BB-BC4C-4819-B62F-3B1F9C684BB8}" type="slidenum">
              <a:rPr lang="en-US" altLang="fi-FI"/>
              <a:pPr/>
              <a:t>‹#›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3013210683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293688" y="6848475"/>
            <a:ext cx="2582862" cy="252413"/>
          </a:xfrm>
          <a:prstGeom prst="rect">
            <a:avLst/>
          </a:prstGeom>
        </p:spPr>
        <p:txBody>
          <a:bodyPr lIns="102766" tIns="51367" rIns="102766" bIns="51367"/>
          <a:lstStyle>
            <a:lvl1pPr defTabSz="1024378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FD1B684A-0531-40C2-B5AD-5B098AFC98C8}" type="datetime1">
              <a:rPr lang="fi-FI" smtClean="0"/>
              <a:t>31.10.2018</a:t>
            </a:fld>
            <a:endParaRPr lang="fi-FI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293688" y="6650038"/>
            <a:ext cx="6591300" cy="266700"/>
          </a:xfrm>
          <a:prstGeom prst="rect">
            <a:avLst/>
          </a:prstGeom>
        </p:spPr>
        <p:txBody>
          <a:bodyPr lIns="102766" tIns="51367" rIns="102766" bIns="51367"/>
          <a:lstStyle>
            <a:lvl1pPr defTabSz="1024378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293688" y="7046913"/>
            <a:ext cx="2225675" cy="249237"/>
          </a:xfrm>
          <a:prstGeom prst="rect">
            <a:avLst/>
          </a:prstGeom>
        </p:spPr>
        <p:txBody>
          <a:bodyPr vert="horz" wrap="square" lIns="102766" tIns="51367" rIns="102766" bIns="51367" numCol="1" anchor="t" anchorCtr="0" compatLnSpc="1">
            <a:prstTxWarp prst="textNoShape">
              <a:avLst/>
            </a:prstTxWarp>
          </a:bodyPr>
          <a:lstStyle>
            <a:lvl1pPr defTabSz="1023938"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A14E2A9E-D48B-4783-AB13-57592A2E1638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482187263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45360" y="152310"/>
            <a:ext cx="9441630" cy="1260475"/>
          </a:xfrm>
          <a:prstGeom prst="rect">
            <a:avLst/>
          </a:prstGeom>
        </p:spPr>
        <p:txBody>
          <a:bodyPr lIns="102766" tIns="51367" rIns="102766" bIns="51367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293688" y="6848475"/>
            <a:ext cx="2582862" cy="252413"/>
          </a:xfrm>
          <a:prstGeom prst="rect">
            <a:avLst/>
          </a:prstGeom>
        </p:spPr>
        <p:txBody>
          <a:bodyPr lIns="102766" tIns="51367" rIns="102766" bIns="51367"/>
          <a:lstStyle>
            <a:lvl1pPr defTabSz="1024378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DFA0EB74-CA76-447A-A743-42DC688C0430}" type="datetime1">
              <a:rPr lang="fi-FI" smtClean="0"/>
              <a:t>31.10.2018</a:t>
            </a:fld>
            <a:endParaRPr lang="fi-FI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293688" y="6650038"/>
            <a:ext cx="6591300" cy="266700"/>
          </a:xfrm>
          <a:prstGeom prst="rect">
            <a:avLst/>
          </a:prstGeom>
        </p:spPr>
        <p:txBody>
          <a:bodyPr lIns="102766" tIns="51367" rIns="102766" bIns="51367"/>
          <a:lstStyle>
            <a:lvl1pPr defTabSz="1024378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293688" y="7046913"/>
            <a:ext cx="2225675" cy="249237"/>
          </a:xfrm>
          <a:prstGeom prst="rect">
            <a:avLst/>
          </a:prstGeom>
        </p:spPr>
        <p:txBody>
          <a:bodyPr vert="horz" wrap="square" lIns="102766" tIns="51367" rIns="102766" bIns="51367" numCol="1" anchor="t" anchorCtr="0" compatLnSpc="1">
            <a:prstTxWarp prst="textNoShape">
              <a:avLst/>
            </a:prstTxWarp>
          </a:bodyPr>
          <a:lstStyle>
            <a:lvl1pPr defTabSz="1023938"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D11DC01C-F139-44B4-B0D8-0194D07D117B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685170391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45360" y="152310"/>
            <a:ext cx="9441630" cy="1260475"/>
          </a:xfrm>
          <a:prstGeom prst="rect">
            <a:avLst/>
          </a:prstGeom>
        </p:spPr>
        <p:txBody>
          <a:bodyPr lIns="102766" tIns="51367" rIns="102766" bIns="51367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45360" y="1428548"/>
            <a:ext cx="9441630" cy="4814315"/>
          </a:xfrm>
          <a:prstGeom prst="rect">
            <a:avLst/>
          </a:prstGeom>
        </p:spPr>
        <p:txBody>
          <a:bodyPr lIns="102766" tIns="51367" rIns="102766" bIns="51367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293688" y="6848475"/>
            <a:ext cx="2582862" cy="252413"/>
          </a:xfrm>
          <a:prstGeom prst="rect">
            <a:avLst/>
          </a:prstGeom>
        </p:spPr>
        <p:txBody>
          <a:bodyPr lIns="102766" tIns="51367" rIns="102766" bIns="51367"/>
          <a:lstStyle>
            <a:lvl1pPr defTabSz="1024378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E58594DE-F48C-4206-A0C8-DCF3D3D31EB1}" type="datetime1">
              <a:rPr lang="fi-FI" smtClean="0"/>
              <a:t>31.10.2018</a:t>
            </a:fld>
            <a:endParaRPr lang="fi-FI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293688" y="6650038"/>
            <a:ext cx="6591300" cy="266700"/>
          </a:xfrm>
          <a:prstGeom prst="rect">
            <a:avLst/>
          </a:prstGeom>
        </p:spPr>
        <p:txBody>
          <a:bodyPr lIns="102766" tIns="51367" rIns="102766" bIns="51367"/>
          <a:lstStyle>
            <a:lvl1pPr defTabSz="1024378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293688" y="7046913"/>
            <a:ext cx="2225675" cy="249237"/>
          </a:xfrm>
          <a:prstGeom prst="rect">
            <a:avLst/>
          </a:prstGeom>
        </p:spPr>
        <p:txBody>
          <a:bodyPr vert="horz" wrap="square" lIns="102766" tIns="51367" rIns="102766" bIns="51367" numCol="1" anchor="t" anchorCtr="0" compatLnSpc="1">
            <a:prstTxWarp prst="textNoShape">
              <a:avLst/>
            </a:prstTxWarp>
          </a:bodyPr>
          <a:lstStyle>
            <a:lvl1pPr defTabSz="1023938"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91ACD34A-A1B4-4316-835F-F5A40084D7CC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208223216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Otsikko, teksti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45360" y="152310"/>
            <a:ext cx="9441630" cy="1260475"/>
          </a:xfrm>
          <a:prstGeom prst="rect">
            <a:avLst/>
          </a:prstGeom>
        </p:spPr>
        <p:txBody>
          <a:bodyPr lIns="102855" tIns="51412" rIns="102855" bIns="51412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sz="half" idx="1"/>
          </p:nvPr>
        </p:nvSpPr>
        <p:spPr>
          <a:xfrm>
            <a:off x="445360" y="1428548"/>
            <a:ext cx="4631743" cy="4814315"/>
          </a:xfrm>
          <a:prstGeom prst="rect">
            <a:avLst/>
          </a:prstGeom>
        </p:spPr>
        <p:txBody>
          <a:bodyPr lIns="102855" tIns="51412" rIns="102855" bIns="51412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5255247" y="1428548"/>
            <a:ext cx="4631743" cy="4814315"/>
          </a:xfrm>
          <a:prstGeom prst="rect">
            <a:avLst/>
          </a:prstGeom>
        </p:spPr>
        <p:txBody>
          <a:bodyPr lIns="102855" tIns="51412" rIns="102855" bIns="51412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293688" y="6848475"/>
            <a:ext cx="2582862" cy="252413"/>
          </a:xfrm>
          <a:prstGeom prst="rect">
            <a:avLst/>
          </a:prstGeom>
        </p:spPr>
        <p:txBody>
          <a:bodyPr lIns="102855" tIns="51412" rIns="102855" bIns="51412"/>
          <a:lstStyle>
            <a:lvl1pPr defTabSz="1024378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6CCF0A92-2D0B-44E1-9050-A0E5ABACD4A5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293688" y="6650038"/>
            <a:ext cx="6591300" cy="266700"/>
          </a:xfrm>
          <a:prstGeom prst="rect">
            <a:avLst/>
          </a:prstGeom>
        </p:spPr>
        <p:txBody>
          <a:bodyPr lIns="102855" tIns="51412" rIns="102855" bIns="51412"/>
          <a:lstStyle>
            <a:lvl1pPr defTabSz="1024378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293688" y="7046913"/>
            <a:ext cx="2225675" cy="249237"/>
          </a:xfrm>
          <a:prstGeom prst="rect">
            <a:avLst/>
          </a:prstGeom>
        </p:spPr>
        <p:txBody>
          <a:bodyPr vert="horz" wrap="square" lIns="102855" tIns="51412" rIns="102855" bIns="51412" numCol="1" anchor="t" anchorCtr="0" compatLnSpc="1">
            <a:prstTxWarp prst="textNoShape">
              <a:avLst/>
            </a:prstTxWarp>
          </a:bodyPr>
          <a:lstStyle>
            <a:lvl1pPr defTabSz="1023938"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5D89D670-5BD2-4249-B6E6-82DBD364730B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490732831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06438" y="6970713"/>
            <a:ext cx="2493962" cy="403225"/>
          </a:xfrm>
          <a:prstGeom prst="rect">
            <a:avLst/>
          </a:prstGeom>
        </p:spPr>
        <p:txBody>
          <a:bodyPr lIns="102703" tIns="51332" rIns="102703" bIns="51332"/>
          <a:lstStyle>
            <a:lvl1pPr defTabSz="513425" fontAlgn="auto">
              <a:spcBef>
                <a:spcPts val="0"/>
              </a:spcBef>
              <a:spcAft>
                <a:spcPts val="0"/>
              </a:spcAft>
              <a:defRPr sz="1300">
                <a:solidFill>
                  <a:prstClr val="black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DA9A12D9-1D00-4047-B673-D51895E9EE08}" type="datetime1">
              <a:rPr lang="fi-FI" smtClean="0"/>
              <a:t>31.10.2018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30377871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45360" y="152310"/>
            <a:ext cx="9441630" cy="1260475"/>
          </a:xfrm>
          <a:prstGeom prst="rect">
            <a:avLst/>
          </a:prstGeom>
        </p:spPr>
        <p:txBody>
          <a:bodyPr lIns="103108" tIns="51539" rIns="103108" bIns="51539"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446088" y="6848475"/>
            <a:ext cx="2582862" cy="252413"/>
          </a:xfrm>
          <a:prstGeom prst="rect">
            <a:avLst/>
          </a:prstGeom>
        </p:spPr>
        <p:txBody>
          <a:bodyPr lIns="103108" tIns="51539" rIns="103108" bIns="51539"/>
          <a:lstStyle>
            <a:lvl1pPr defTabSz="1026911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8900C477-6B47-4D65-B319-60E424544356}" type="datetime1">
              <a:rPr lang="fi-FI" smtClean="0"/>
              <a:t>31.10.2018</a:t>
            </a:fld>
            <a:endParaRPr lang="fi-FI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461963" y="6640513"/>
            <a:ext cx="6591300" cy="265112"/>
          </a:xfrm>
          <a:prstGeom prst="rect">
            <a:avLst/>
          </a:prstGeom>
        </p:spPr>
        <p:txBody>
          <a:bodyPr lIns="103108" tIns="51539" rIns="103108" bIns="51539"/>
          <a:lstStyle>
            <a:lvl1pPr defTabSz="1026911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61963" y="7037388"/>
            <a:ext cx="2227262" cy="250825"/>
          </a:xfrm>
          <a:prstGeom prst="rect">
            <a:avLst/>
          </a:prstGeom>
        </p:spPr>
        <p:txBody>
          <a:bodyPr vert="horz" wrap="square" lIns="103108" tIns="51539" rIns="103108" bIns="51539" numCol="1" anchor="t" anchorCtr="0" compatLnSpc="1">
            <a:prstTxWarp prst="textNoShape">
              <a:avLst/>
            </a:prstTxWarp>
          </a:bodyPr>
          <a:lstStyle>
            <a:lvl1pPr defTabSz="1025525"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A4A07306-559F-4564-9646-9A00BB8A7F50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794327175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45360" y="152310"/>
            <a:ext cx="9441630" cy="1260475"/>
          </a:xfrm>
          <a:prstGeom prst="rect">
            <a:avLst/>
          </a:prstGeom>
        </p:spPr>
        <p:txBody>
          <a:bodyPr lIns="103108" tIns="51539" rIns="103108" bIns="51539"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45360" y="1428548"/>
            <a:ext cx="9441630" cy="4814315"/>
          </a:xfrm>
          <a:prstGeom prst="rect">
            <a:avLst/>
          </a:prstGeom>
        </p:spPr>
        <p:txBody>
          <a:bodyPr lIns="103108" tIns="51539" rIns="103108" bIns="51539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446088" y="6848475"/>
            <a:ext cx="2582862" cy="252413"/>
          </a:xfrm>
          <a:prstGeom prst="rect">
            <a:avLst/>
          </a:prstGeom>
        </p:spPr>
        <p:txBody>
          <a:bodyPr lIns="103108" tIns="51539" rIns="103108" bIns="51539"/>
          <a:lstStyle>
            <a:lvl1pPr defTabSz="1026911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1782973B-09EA-4D7F-8575-9EB8919D7EC6}" type="datetime1">
              <a:rPr lang="fi-FI" smtClean="0"/>
              <a:t>31.10.2018</a:t>
            </a:fld>
            <a:endParaRPr lang="fi-FI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461963" y="6640513"/>
            <a:ext cx="6591300" cy="265112"/>
          </a:xfrm>
          <a:prstGeom prst="rect">
            <a:avLst/>
          </a:prstGeom>
        </p:spPr>
        <p:txBody>
          <a:bodyPr lIns="103108" tIns="51539" rIns="103108" bIns="51539"/>
          <a:lstStyle>
            <a:lvl1pPr defTabSz="1026911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61963" y="7037388"/>
            <a:ext cx="2227262" cy="250825"/>
          </a:xfrm>
          <a:prstGeom prst="rect">
            <a:avLst/>
          </a:prstGeom>
        </p:spPr>
        <p:txBody>
          <a:bodyPr vert="horz" wrap="square" lIns="103108" tIns="51539" rIns="103108" bIns="51539" numCol="1" anchor="t" anchorCtr="0" compatLnSpc="1">
            <a:prstTxWarp prst="textNoShape">
              <a:avLst/>
            </a:prstTxWarp>
          </a:bodyPr>
          <a:lstStyle>
            <a:lvl1pPr defTabSz="1025525"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1F79AB9B-4522-4AB2-9C6F-1337BAF2D290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653828100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06438" y="6970713"/>
            <a:ext cx="2493962" cy="403225"/>
          </a:xfrm>
          <a:prstGeom prst="rect">
            <a:avLst/>
          </a:prstGeom>
        </p:spPr>
        <p:txBody>
          <a:bodyPr lIns="102919" tIns="51441" rIns="102919" bIns="51441"/>
          <a:lstStyle>
            <a:lvl1pPr defTabSz="514511" fontAlgn="auto">
              <a:spcBef>
                <a:spcPts val="0"/>
              </a:spcBef>
              <a:spcAft>
                <a:spcPts val="0"/>
              </a:spcAft>
              <a:defRPr sz="1300">
                <a:solidFill>
                  <a:prstClr val="black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7A2573C1-AF05-434C-A762-066010D7C3F2}" type="datetime1">
              <a:rPr lang="fi-FI" smtClean="0"/>
              <a:t>31.10.2018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77301893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293688" y="6848475"/>
            <a:ext cx="2582862" cy="252413"/>
          </a:xfrm>
          <a:prstGeom prst="rect">
            <a:avLst/>
          </a:prstGeom>
        </p:spPr>
        <p:txBody>
          <a:bodyPr lIns="103172" tIns="51572" rIns="103172" bIns="51572"/>
          <a:lstStyle>
            <a:lvl1pPr defTabSz="102843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5D8F4178-F91E-4F77-949F-E754068D8000}" type="datetime1">
              <a:rPr lang="fi-FI" smtClean="0"/>
              <a:t>31.10.2018</a:t>
            </a:fld>
            <a:endParaRPr lang="fi-FI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293688" y="6650038"/>
            <a:ext cx="6591300" cy="266700"/>
          </a:xfrm>
          <a:prstGeom prst="rect">
            <a:avLst/>
          </a:prstGeom>
        </p:spPr>
        <p:txBody>
          <a:bodyPr lIns="103172" tIns="51572" rIns="103172" bIns="51572"/>
          <a:lstStyle>
            <a:lvl1pPr defTabSz="102843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293688" y="7046913"/>
            <a:ext cx="2225675" cy="249237"/>
          </a:xfrm>
          <a:prstGeom prst="rect">
            <a:avLst/>
          </a:prstGeom>
        </p:spPr>
        <p:txBody>
          <a:bodyPr vert="horz" wrap="square" lIns="103172" tIns="51572" rIns="103172" bIns="51572" numCol="1" anchor="t" anchorCtr="0" compatLnSpc="1">
            <a:prstTxWarp prst="textNoShape">
              <a:avLst/>
            </a:prstTxWarp>
          </a:bodyPr>
          <a:lstStyle>
            <a:lvl1pPr defTabSz="1027113"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2160F11D-ACA7-4FC1-8E5F-EF0FCBF5E4A2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528353440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45360" y="152310"/>
            <a:ext cx="9441630" cy="1260475"/>
          </a:xfrm>
          <a:prstGeom prst="rect">
            <a:avLst/>
          </a:prstGeom>
        </p:spPr>
        <p:txBody>
          <a:bodyPr lIns="103172" tIns="51572" rIns="103172" bIns="51572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293688" y="6848475"/>
            <a:ext cx="2582862" cy="252413"/>
          </a:xfrm>
          <a:prstGeom prst="rect">
            <a:avLst/>
          </a:prstGeom>
        </p:spPr>
        <p:txBody>
          <a:bodyPr lIns="103172" tIns="51572" rIns="103172" bIns="51572"/>
          <a:lstStyle>
            <a:lvl1pPr defTabSz="102843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D53713D8-C1FE-4740-B1BC-82D05AC0597C}" type="datetime1">
              <a:rPr lang="fi-FI" smtClean="0"/>
              <a:t>31.10.2018</a:t>
            </a:fld>
            <a:endParaRPr lang="fi-FI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293688" y="6650038"/>
            <a:ext cx="6591300" cy="266700"/>
          </a:xfrm>
          <a:prstGeom prst="rect">
            <a:avLst/>
          </a:prstGeom>
        </p:spPr>
        <p:txBody>
          <a:bodyPr lIns="103172" tIns="51572" rIns="103172" bIns="51572"/>
          <a:lstStyle>
            <a:lvl1pPr defTabSz="102843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293688" y="7046913"/>
            <a:ext cx="2225675" cy="249237"/>
          </a:xfrm>
          <a:prstGeom prst="rect">
            <a:avLst/>
          </a:prstGeom>
        </p:spPr>
        <p:txBody>
          <a:bodyPr vert="horz" wrap="square" lIns="103172" tIns="51572" rIns="103172" bIns="51572" numCol="1" anchor="t" anchorCtr="0" compatLnSpc="1">
            <a:prstTxWarp prst="textNoShape">
              <a:avLst/>
            </a:prstTxWarp>
          </a:bodyPr>
          <a:lstStyle>
            <a:lvl1pPr defTabSz="1027113"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9BC20883-C1BF-4BFE-B5DC-A3BCCE707963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96448216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1F228E-D9B2-4A37-BC91-4FDCE7204720}" type="datetime1">
              <a:rPr lang="fi-FI" smtClean="0"/>
              <a:t>31.10.2018</a:t>
            </a:fld>
            <a:endParaRPr lang="en-US"/>
          </a:p>
        </p:txBody>
      </p:sp>
      <p:sp>
        <p:nvSpPr>
          <p:cNvPr id="4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B3CA32-E970-435C-9D7F-EE69F166347F}" type="slidenum">
              <a:rPr lang="en-US" altLang="fi-FI"/>
              <a:pPr/>
              <a:t>‹#›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1694209404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Otsikko, teksti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45360" y="152310"/>
            <a:ext cx="9441630" cy="1260475"/>
          </a:xfrm>
          <a:prstGeom prst="rect">
            <a:avLst/>
          </a:prstGeom>
        </p:spPr>
        <p:txBody>
          <a:bodyPr lIns="103260" tIns="51616" rIns="103260" bIns="51616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sz="half" idx="1"/>
          </p:nvPr>
        </p:nvSpPr>
        <p:spPr>
          <a:xfrm>
            <a:off x="445360" y="1428548"/>
            <a:ext cx="4631743" cy="4814315"/>
          </a:xfrm>
          <a:prstGeom prst="rect">
            <a:avLst/>
          </a:prstGeom>
        </p:spPr>
        <p:txBody>
          <a:bodyPr lIns="103260" tIns="51616" rIns="103260" bIns="51616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5255247" y="1428548"/>
            <a:ext cx="4631743" cy="4814315"/>
          </a:xfrm>
          <a:prstGeom prst="rect">
            <a:avLst/>
          </a:prstGeom>
        </p:spPr>
        <p:txBody>
          <a:bodyPr lIns="103260" tIns="51616" rIns="103260" bIns="51616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293688" y="6848475"/>
            <a:ext cx="2582862" cy="252413"/>
          </a:xfrm>
          <a:prstGeom prst="rect">
            <a:avLst/>
          </a:prstGeom>
        </p:spPr>
        <p:txBody>
          <a:bodyPr lIns="103260" tIns="51616" rIns="103260" bIns="51616"/>
          <a:lstStyle>
            <a:lvl1pPr defTabSz="102843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F14B9A5B-88CA-423E-A715-333905F49F02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293688" y="6650038"/>
            <a:ext cx="6591300" cy="266700"/>
          </a:xfrm>
          <a:prstGeom prst="rect">
            <a:avLst/>
          </a:prstGeom>
        </p:spPr>
        <p:txBody>
          <a:bodyPr lIns="103260" tIns="51616" rIns="103260" bIns="51616"/>
          <a:lstStyle>
            <a:lvl1pPr defTabSz="102843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293688" y="7046913"/>
            <a:ext cx="2225675" cy="249237"/>
          </a:xfrm>
          <a:prstGeom prst="rect">
            <a:avLst/>
          </a:prstGeom>
        </p:spPr>
        <p:txBody>
          <a:bodyPr vert="horz" wrap="square" lIns="103260" tIns="51616" rIns="103260" bIns="51616" numCol="1" anchor="t" anchorCtr="0" compatLnSpc="1">
            <a:prstTxWarp prst="textNoShape">
              <a:avLst/>
            </a:prstTxWarp>
          </a:bodyPr>
          <a:lstStyle>
            <a:lvl1pPr defTabSz="1027113"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6BA14FE2-8D39-4426-8E41-6395F9E9794A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854076212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06438" y="6970713"/>
            <a:ext cx="2493962" cy="403225"/>
          </a:xfrm>
          <a:prstGeom prst="rect">
            <a:avLst/>
          </a:prstGeom>
        </p:spPr>
        <p:txBody>
          <a:bodyPr lIns="103297" tIns="51638" rIns="103297" bIns="51638"/>
          <a:lstStyle>
            <a:lvl1pPr defTabSz="516423" fontAlgn="auto">
              <a:spcBef>
                <a:spcPts val="0"/>
              </a:spcBef>
              <a:spcAft>
                <a:spcPts val="0"/>
              </a:spcAft>
              <a:defRPr sz="1300">
                <a:solidFill>
                  <a:prstClr val="black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32BABC35-2930-4054-9CD2-4DB4FED9640E}" type="datetime1">
              <a:rPr lang="fi-FI" smtClean="0"/>
              <a:t>31.10.2018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49065707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06438" y="6970713"/>
            <a:ext cx="2493962" cy="403225"/>
          </a:xfrm>
          <a:prstGeom prst="rect">
            <a:avLst/>
          </a:prstGeom>
        </p:spPr>
        <p:txBody>
          <a:bodyPr lIns="103463" tIns="51719" rIns="103463" bIns="51719"/>
          <a:lstStyle>
            <a:lvl1pPr defTabSz="517255" fontAlgn="auto">
              <a:spcBef>
                <a:spcPts val="0"/>
              </a:spcBef>
              <a:spcAft>
                <a:spcPts val="0"/>
              </a:spcAft>
              <a:defRPr sz="1300">
                <a:solidFill>
                  <a:prstClr val="black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A7EEA529-AB12-41A7-9874-EAEB4AF6267E}" type="datetime1">
              <a:rPr lang="fi-FI" smtClean="0"/>
              <a:t>31.10.2018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53598635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MTK_LB01_vaaka_____V1__RGB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02600" y="6535738"/>
            <a:ext cx="20478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157936" y="1764665"/>
            <a:ext cx="8461838" cy="2436918"/>
          </a:xfrm>
        </p:spPr>
        <p:txBody>
          <a:bodyPr/>
          <a:lstStyle>
            <a:lvl1pPr algn="ctr">
              <a:defRPr sz="4100"/>
            </a:lvl1pPr>
          </a:lstStyle>
          <a:p>
            <a:pPr lvl="0"/>
            <a:r>
              <a:rPr lang="fi-FI" noProof="0"/>
              <a:t>Muokkaa otsikon perustyyliä napsauttamalla</a:t>
            </a: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603299" y="4285615"/>
            <a:ext cx="7482047" cy="1932728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fi-FI" noProof="0"/>
              <a:t>Muokkaa alaotsikon perustyyliä napsauttamalla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191" eaLnBrk="1" hangingPunct="1">
              <a:defRPr/>
            </a:lvl1pPr>
          </a:lstStyle>
          <a:p>
            <a:pPr>
              <a:defRPr/>
            </a:pPr>
            <a:fld id="{DC4932A5-E03E-4261-9AB4-844EDA203DD8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446088" y="6650038"/>
            <a:ext cx="6591300" cy="266700"/>
          </a:xfrm>
        </p:spPr>
        <p:txBody>
          <a:bodyPr/>
          <a:lstStyle>
            <a:lvl1pPr defTabSz="502191" eaLnBrk="1" hangingPunct="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46088" y="7046913"/>
            <a:ext cx="2225675" cy="249237"/>
          </a:xfrm>
        </p:spPr>
        <p:txBody>
          <a:bodyPr/>
          <a:lstStyle>
            <a:lvl1pPr defTabSz="501650" eaLnBrk="1" hangingPunct="1">
              <a:defRPr/>
            </a:lvl1pPr>
          </a:lstStyle>
          <a:p>
            <a:fld id="{35D487AB-87D7-424F-A25C-9D0269245B8C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817743833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191" eaLnBrk="1" hangingPunct="1">
              <a:defRPr/>
            </a:lvl1pPr>
          </a:lstStyle>
          <a:p>
            <a:pPr>
              <a:defRPr/>
            </a:pPr>
            <a:fld id="{FAD9C612-9F4D-4DCB-920B-2DB6DFBF95FD}" type="datetime1">
              <a:rPr lang="fi-FI" smtClean="0"/>
              <a:t>31.10.2018</a:t>
            </a:fld>
            <a:endParaRPr lang="fi-FI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 eaLnBrk="1" hangingPunct="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 eaLnBrk="1" hangingPunct="1">
              <a:defRPr/>
            </a:lvl1pPr>
          </a:lstStyle>
          <a:p>
            <a:fld id="{2F92C29D-2FC0-427F-8FEF-7A808E14A8EE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230309096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44329" y="4859833"/>
            <a:ext cx="9085342" cy="1502066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44329" y="3205579"/>
            <a:ext cx="9085342" cy="1654373"/>
          </a:xfrm>
        </p:spPr>
        <p:txBody>
          <a:bodyPr anchor="b"/>
          <a:lstStyle>
            <a:lvl1pPr marL="0" indent="0">
              <a:buNone/>
              <a:defRPr sz="2300"/>
            </a:lvl1pPr>
            <a:lvl2pPr marL="514447" indent="0">
              <a:buNone/>
              <a:defRPr sz="2000"/>
            </a:lvl2pPr>
            <a:lvl3pPr marL="1028946" indent="0">
              <a:buNone/>
              <a:defRPr sz="1800"/>
            </a:lvl3pPr>
            <a:lvl4pPr marL="1543433" indent="0">
              <a:buNone/>
              <a:defRPr sz="1700"/>
            </a:lvl4pPr>
            <a:lvl5pPr marL="2057904" indent="0">
              <a:buNone/>
              <a:defRPr sz="1700"/>
            </a:lvl5pPr>
            <a:lvl6pPr marL="2572385" indent="0">
              <a:buNone/>
              <a:defRPr sz="1700"/>
            </a:lvl6pPr>
            <a:lvl7pPr marL="3086869" indent="0">
              <a:buNone/>
              <a:defRPr sz="1700"/>
            </a:lvl7pPr>
            <a:lvl8pPr marL="3601342" indent="0">
              <a:buNone/>
              <a:defRPr sz="1700"/>
            </a:lvl8pPr>
            <a:lvl9pPr marL="4115816" indent="0">
              <a:buNone/>
              <a:defRPr sz="17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191" eaLnBrk="1" hangingPunct="1">
              <a:defRPr/>
            </a:lvl1pPr>
          </a:lstStyle>
          <a:p>
            <a:pPr>
              <a:defRPr/>
            </a:pPr>
            <a:fld id="{B9E4D7B0-E10F-4405-9EB9-BC53DFEF01AF}" type="datetime1">
              <a:rPr lang="fi-FI" smtClean="0"/>
              <a:t>31.10.2018</a:t>
            </a:fld>
            <a:endParaRPr lang="fi-FI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 eaLnBrk="1" hangingPunct="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 eaLnBrk="1" hangingPunct="1">
              <a:defRPr/>
            </a:lvl1pPr>
          </a:lstStyle>
          <a:p>
            <a:fld id="{85F2E26B-304F-4737-8E65-0EAF81377664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633469766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45360" y="1428548"/>
            <a:ext cx="4631743" cy="4814315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5255247" y="1428548"/>
            <a:ext cx="4631743" cy="4814315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191" eaLnBrk="1" hangingPunct="1">
              <a:defRPr/>
            </a:lvl1pPr>
          </a:lstStyle>
          <a:p>
            <a:pPr>
              <a:defRPr/>
            </a:pPr>
            <a:fld id="{02473B0B-4D7B-4A5D-9D87-D46A021CF8C3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 eaLnBrk="1" hangingPunct="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 eaLnBrk="1" hangingPunct="1">
              <a:defRPr/>
            </a:lvl1pPr>
          </a:lstStyle>
          <a:p>
            <a:fld id="{CF5E3D95-26D8-4F70-85BD-E71D35C95B53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735575410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34432" y="302868"/>
            <a:ext cx="9619774" cy="1260475"/>
          </a:xfrm>
        </p:spPr>
        <p:txBody>
          <a:bodyPr/>
          <a:lstStyle>
            <a:lvl1pPr>
              <a:defRPr/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534432" y="1692898"/>
            <a:ext cx="4722671" cy="70551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4447" indent="0">
              <a:buNone/>
              <a:defRPr sz="2300" b="1"/>
            </a:lvl2pPr>
            <a:lvl3pPr marL="1028946" indent="0">
              <a:buNone/>
              <a:defRPr sz="2000" b="1"/>
            </a:lvl3pPr>
            <a:lvl4pPr marL="1543433" indent="0">
              <a:buNone/>
              <a:defRPr sz="1800" b="1"/>
            </a:lvl4pPr>
            <a:lvl5pPr marL="2057904" indent="0">
              <a:buNone/>
              <a:defRPr sz="1800" b="1"/>
            </a:lvl5pPr>
            <a:lvl6pPr marL="2572385" indent="0">
              <a:buNone/>
              <a:defRPr sz="1800" b="1"/>
            </a:lvl6pPr>
            <a:lvl7pPr marL="3086869" indent="0">
              <a:buNone/>
              <a:defRPr sz="1800" b="1"/>
            </a:lvl7pPr>
            <a:lvl8pPr marL="3601342" indent="0">
              <a:buNone/>
              <a:defRPr sz="1800" b="1"/>
            </a:lvl8pPr>
            <a:lvl9pPr marL="4115816" indent="0">
              <a:buNone/>
              <a:defRPr sz="18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534432" y="2398409"/>
            <a:ext cx="4722671" cy="435739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5429680" y="1692898"/>
            <a:ext cx="4724526" cy="70551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4447" indent="0">
              <a:buNone/>
              <a:defRPr sz="2300" b="1"/>
            </a:lvl2pPr>
            <a:lvl3pPr marL="1028946" indent="0">
              <a:buNone/>
              <a:defRPr sz="2000" b="1"/>
            </a:lvl3pPr>
            <a:lvl4pPr marL="1543433" indent="0">
              <a:buNone/>
              <a:defRPr sz="1800" b="1"/>
            </a:lvl4pPr>
            <a:lvl5pPr marL="2057904" indent="0">
              <a:buNone/>
              <a:defRPr sz="1800" b="1"/>
            </a:lvl5pPr>
            <a:lvl6pPr marL="2572385" indent="0">
              <a:buNone/>
              <a:defRPr sz="1800" b="1"/>
            </a:lvl6pPr>
            <a:lvl7pPr marL="3086869" indent="0">
              <a:buNone/>
              <a:defRPr sz="1800" b="1"/>
            </a:lvl7pPr>
            <a:lvl8pPr marL="3601342" indent="0">
              <a:buNone/>
              <a:defRPr sz="1800" b="1"/>
            </a:lvl8pPr>
            <a:lvl9pPr marL="4115816" indent="0">
              <a:buNone/>
              <a:defRPr sz="18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5429680" y="2398409"/>
            <a:ext cx="4724526" cy="435739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191" eaLnBrk="1" hangingPunct="1">
              <a:defRPr/>
            </a:lvl1pPr>
          </a:lstStyle>
          <a:p>
            <a:pPr>
              <a:defRPr/>
            </a:pPr>
            <a:fld id="{0A30F326-5FAA-44A4-ABFB-F22899D2A278}" type="datetime1">
              <a:rPr lang="fi-FI" smtClean="0"/>
              <a:t>31.10.2018</a:t>
            </a:fld>
            <a:endParaRPr lang="fi-FI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 eaLnBrk="1" hangingPunct="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 eaLnBrk="1" hangingPunct="1">
              <a:defRPr/>
            </a:lvl1pPr>
          </a:lstStyle>
          <a:p>
            <a:fld id="{AAED45AE-2B98-4049-86DF-166C8EE647D9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986453781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191" eaLnBrk="1" hangingPunct="1">
              <a:defRPr/>
            </a:lvl1pPr>
          </a:lstStyle>
          <a:p>
            <a:pPr>
              <a:defRPr/>
            </a:pPr>
            <a:fld id="{A26737F8-1246-42EE-B256-CE9B84688CD4}" type="datetime1">
              <a:rPr lang="fi-FI" smtClean="0"/>
              <a:t>31.10.2018</a:t>
            </a:fld>
            <a:endParaRPr lang="fi-FI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 eaLnBrk="1" hangingPunct="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 eaLnBrk="1" hangingPunct="1">
              <a:defRPr/>
            </a:lvl1pPr>
          </a:lstStyle>
          <a:p>
            <a:fld id="{1BEAEF6A-4E06-4DAC-B464-4193B5B876F4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467400594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191" eaLnBrk="1" hangingPunct="1">
              <a:defRPr/>
            </a:lvl1pPr>
          </a:lstStyle>
          <a:p>
            <a:pPr>
              <a:defRPr/>
            </a:pPr>
            <a:fld id="{7C6EEA31-4F10-4269-8F5E-AFCEB5C2C04D}" type="datetime1">
              <a:rPr lang="fi-FI" smtClean="0"/>
              <a:t>31.10.2018</a:t>
            </a:fld>
            <a:endParaRPr lang="fi-FI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 eaLnBrk="1" hangingPunct="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 eaLnBrk="1" hangingPunct="1">
              <a:defRPr/>
            </a:lvl1pPr>
          </a:lstStyle>
          <a:p>
            <a:fld id="{9A532AE8-6E3F-464C-922D-372149B0E88A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80814111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E87B33-7786-4D29-86A5-F903675B6BA6}" type="datetime1">
              <a:rPr lang="fi-FI" smtClean="0"/>
              <a:t>31.10.2018</a:t>
            </a:fld>
            <a:endParaRPr lang="en-US"/>
          </a:p>
        </p:txBody>
      </p:sp>
      <p:sp>
        <p:nvSpPr>
          <p:cNvPr id="3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898BA2-513E-4DB4-A1C6-2B2188C66FA0}" type="slidenum">
              <a:rPr lang="en-US" altLang="fi-FI"/>
              <a:pPr/>
              <a:t>‹#›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3453945932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34436" y="301114"/>
            <a:ext cx="3516488" cy="128148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178960" y="301239"/>
            <a:ext cx="5975246" cy="6454683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534436" y="1582598"/>
            <a:ext cx="3516488" cy="5173200"/>
          </a:xfrm>
        </p:spPr>
        <p:txBody>
          <a:bodyPr/>
          <a:lstStyle>
            <a:lvl1pPr marL="0" indent="0">
              <a:buNone/>
              <a:defRPr sz="1700"/>
            </a:lvl1pPr>
            <a:lvl2pPr marL="514447" indent="0">
              <a:buNone/>
              <a:defRPr sz="1400"/>
            </a:lvl2pPr>
            <a:lvl3pPr marL="1028946" indent="0">
              <a:buNone/>
              <a:defRPr sz="1100"/>
            </a:lvl3pPr>
            <a:lvl4pPr marL="1543433" indent="0">
              <a:buNone/>
              <a:defRPr sz="1000"/>
            </a:lvl4pPr>
            <a:lvl5pPr marL="2057904" indent="0">
              <a:buNone/>
              <a:defRPr sz="1000"/>
            </a:lvl5pPr>
            <a:lvl6pPr marL="2572385" indent="0">
              <a:buNone/>
              <a:defRPr sz="1000"/>
            </a:lvl6pPr>
            <a:lvl7pPr marL="3086869" indent="0">
              <a:buNone/>
              <a:defRPr sz="1000"/>
            </a:lvl7pPr>
            <a:lvl8pPr marL="3601342" indent="0">
              <a:buNone/>
              <a:defRPr sz="1000"/>
            </a:lvl8pPr>
            <a:lvl9pPr marL="4115816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191" eaLnBrk="1" hangingPunct="1">
              <a:defRPr/>
            </a:lvl1pPr>
          </a:lstStyle>
          <a:p>
            <a:pPr>
              <a:defRPr/>
            </a:pPr>
            <a:fld id="{4AC8B6E8-19E0-4A7F-9703-9EE6B3F654B0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 eaLnBrk="1" hangingPunct="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 eaLnBrk="1" hangingPunct="1">
              <a:defRPr/>
            </a:lvl1pPr>
          </a:lstStyle>
          <a:p>
            <a:fld id="{177D7E2C-3D97-4ABE-80F6-E57AEC4327AF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984863612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095049" y="5294005"/>
            <a:ext cx="6413183" cy="62498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2095049" y="675754"/>
            <a:ext cx="6413183" cy="4537710"/>
          </a:xfrm>
        </p:spPr>
        <p:txBody>
          <a:bodyPr/>
          <a:lstStyle>
            <a:lvl1pPr marL="0" indent="0">
              <a:buNone/>
              <a:defRPr sz="3600"/>
            </a:lvl1pPr>
            <a:lvl2pPr marL="514447" indent="0">
              <a:buNone/>
              <a:defRPr sz="3200"/>
            </a:lvl2pPr>
            <a:lvl3pPr marL="1028946" indent="0">
              <a:buNone/>
              <a:defRPr sz="2700"/>
            </a:lvl3pPr>
            <a:lvl4pPr marL="1543433" indent="0">
              <a:buNone/>
              <a:defRPr sz="2300"/>
            </a:lvl4pPr>
            <a:lvl5pPr marL="2057904" indent="0">
              <a:buNone/>
              <a:defRPr sz="2300"/>
            </a:lvl5pPr>
            <a:lvl6pPr marL="2572385" indent="0">
              <a:buNone/>
              <a:defRPr sz="2300"/>
            </a:lvl6pPr>
            <a:lvl7pPr marL="3086869" indent="0">
              <a:buNone/>
              <a:defRPr sz="2300"/>
            </a:lvl7pPr>
            <a:lvl8pPr marL="3601342" indent="0">
              <a:buNone/>
              <a:defRPr sz="2300"/>
            </a:lvl8pPr>
            <a:lvl9pPr marL="4115816" indent="0">
              <a:buNone/>
              <a:defRPr sz="2300"/>
            </a:lvl9pPr>
          </a:lstStyle>
          <a:p>
            <a:pPr lvl="0"/>
            <a:endParaRPr lang="en-US" noProof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2095049" y="5918990"/>
            <a:ext cx="6413183" cy="887585"/>
          </a:xfrm>
        </p:spPr>
        <p:txBody>
          <a:bodyPr/>
          <a:lstStyle>
            <a:lvl1pPr marL="0" indent="0">
              <a:buNone/>
              <a:defRPr sz="1700"/>
            </a:lvl1pPr>
            <a:lvl2pPr marL="514447" indent="0">
              <a:buNone/>
              <a:defRPr sz="1400"/>
            </a:lvl2pPr>
            <a:lvl3pPr marL="1028946" indent="0">
              <a:buNone/>
              <a:defRPr sz="1100"/>
            </a:lvl3pPr>
            <a:lvl4pPr marL="1543433" indent="0">
              <a:buNone/>
              <a:defRPr sz="1000"/>
            </a:lvl4pPr>
            <a:lvl5pPr marL="2057904" indent="0">
              <a:buNone/>
              <a:defRPr sz="1000"/>
            </a:lvl5pPr>
            <a:lvl6pPr marL="2572385" indent="0">
              <a:buNone/>
              <a:defRPr sz="1000"/>
            </a:lvl6pPr>
            <a:lvl7pPr marL="3086869" indent="0">
              <a:buNone/>
              <a:defRPr sz="1000"/>
            </a:lvl7pPr>
            <a:lvl8pPr marL="3601342" indent="0">
              <a:buNone/>
              <a:defRPr sz="1000"/>
            </a:lvl8pPr>
            <a:lvl9pPr marL="4115816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191" eaLnBrk="1" hangingPunct="1">
              <a:defRPr/>
            </a:lvl1pPr>
          </a:lstStyle>
          <a:p>
            <a:pPr>
              <a:defRPr/>
            </a:pPr>
            <a:fld id="{3E430D20-E3FE-49F4-9BC4-5821611784B9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 eaLnBrk="1" hangingPunct="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 eaLnBrk="1" hangingPunct="1">
              <a:defRPr/>
            </a:lvl1pPr>
          </a:lstStyle>
          <a:p>
            <a:fld id="{3B45AC4A-B7F0-473A-8EF4-A431ABB4A8A6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4051328715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191" eaLnBrk="1" hangingPunct="1">
              <a:defRPr/>
            </a:lvl1pPr>
          </a:lstStyle>
          <a:p>
            <a:pPr>
              <a:defRPr/>
            </a:pPr>
            <a:fld id="{4D387959-A607-4FC9-86CA-CD8B349A0A26}" type="datetime1">
              <a:rPr lang="fi-FI" smtClean="0"/>
              <a:t>31.10.2018</a:t>
            </a:fld>
            <a:endParaRPr lang="fi-FI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 eaLnBrk="1" hangingPunct="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 eaLnBrk="1" hangingPunct="1">
              <a:defRPr/>
            </a:lvl1pPr>
          </a:lstStyle>
          <a:p>
            <a:fld id="{1D1A02E7-9746-4F49-9E9F-1B282918E053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508857405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7526582" y="152311"/>
            <a:ext cx="2360408" cy="6090545"/>
          </a:xfrm>
        </p:spPr>
        <p:txBody>
          <a:bodyPr vert="eaVert"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45361" y="152311"/>
            <a:ext cx="6903079" cy="6090545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191" eaLnBrk="1" hangingPunct="1">
              <a:defRPr/>
            </a:lvl1pPr>
          </a:lstStyle>
          <a:p>
            <a:pPr>
              <a:defRPr/>
            </a:pPr>
            <a:fld id="{E41F0387-839B-44D9-9655-D6D0D06F6059}" type="datetime1">
              <a:rPr lang="fi-FI" smtClean="0"/>
              <a:t>31.10.2018</a:t>
            </a:fld>
            <a:endParaRPr lang="fi-FI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 eaLnBrk="1" hangingPunct="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 eaLnBrk="1" hangingPunct="1">
              <a:defRPr/>
            </a:lvl1pPr>
          </a:lstStyle>
          <a:p>
            <a:fld id="{001C85C7-EDB2-46B9-9822-787195958994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278462385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/>
          </p:cNvSpPr>
          <p:nvPr/>
        </p:nvSpPr>
        <p:spPr bwMode="auto">
          <a:xfrm>
            <a:off x="0" y="0"/>
            <a:ext cx="10688638" cy="6496050"/>
          </a:xfrm>
          <a:custGeom>
            <a:avLst/>
            <a:gdLst>
              <a:gd name="T0" fmla="*/ 2147483647 w 5744"/>
              <a:gd name="T1" fmla="*/ 2147483647 h 3711"/>
              <a:gd name="T2" fmla="*/ 2147483647 w 5744"/>
              <a:gd name="T3" fmla="*/ 2147483647 h 3711"/>
              <a:gd name="T4" fmla="*/ 2147483647 w 5744"/>
              <a:gd name="T5" fmla="*/ 2147483647 h 3711"/>
              <a:gd name="T6" fmla="*/ 2147483647 w 5744"/>
              <a:gd name="T7" fmla="*/ 2147483647 h 3711"/>
              <a:gd name="T8" fmla="*/ 2147483647 w 5744"/>
              <a:gd name="T9" fmla="*/ 2147483647 h 3711"/>
              <a:gd name="T10" fmla="*/ 2147483647 w 5744"/>
              <a:gd name="T11" fmla="*/ 2147483647 h 3711"/>
              <a:gd name="T12" fmla="*/ 2147483647 w 5744"/>
              <a:gd name="T13" fmla="*/ 2147483647 h 3711"/>
              <a:gd name="T14" fmla="*/ 2147483647 w 5744"/>
              <a:gd name="T15" fmla="*/ 2147483647 h 3711"/>
              <a:gd name="T16" fmla="*/ 2147483647 w 5744"/>
              <a:gd name="T17" fmla="*/ 2147483647 h 3711"/>
              <a:gd name="T18" fmla="*/ 2147483647 w 5744"/>
              <a:gd name="T19" fmla="*/ 2147483647 h 3711"/>
              <a:gd name="T20" fmla="*/ 2147483647 w 5744"/>
              <a:gd name="T21" fmla="*/ 2147483647 h 3711"/>
              <a:gd name="T22" fmla="*/ 2147483647 w 5744"/>
              <a:gd name="T23" fmla="*/ 2147483647 h 3711"/>
              <a:gd name="T24" fmla="*/ 2147483647 w 5744"/>
              <a:gd name="T25" fmla="*/ 2147483647 h 3711"/>
              <a:gd name="T26" fmla="*/ 2147483647 w 5744"/>
              <a:gd name="T27" fmla="*/ 2147483647 h 3711"/>
              <a:gd name="T28" fmla="*/ 2147483647 w 5744"/>
              <a:gd name="T29" fmla="*/ 2147483647 h 3711"/>
              <a:gd name="T30" fmla="*/ 2147483647 w 5744"/>
              <a:gd name="T31" fmla="*/ 2147483647 h 3711"/>
              <a:gd name="T32" fmla="*/ 2147483647 w 5744"/>
              <a:gd name="T33" fmla="*/ 2147483647 h 3711"/>
              <a:gd name="T34" fmla="*/ 2147483647 w 5744"/>
              <a:gd name="T35" fmla="*/ 2147483647 h 3711"/>
              <a:gd name="T36" fmla="*/ 2147483647 w 5744"/>
              <a:gd name="T37" fmla="*/ 2147483647 h 3711"/>
              <a:gd name="T38" fmla="*/ 2147483647 w 5744"/>
              <a:gd name="T39" fmla="*/ 2147483647 h 3711"/>
              <a:gd name="T40" fmla="*/ 2147483647 w 5744"/>
              <a:gd name="T41" fmla="*/ 2147483647 h 3711"/>
              <a:gd name="T42" fmla="*/ 2147483647 w 5744"/>
              <a:gd name="T43" fmla="*/ 2147483647 h 3711"/>
              <a:gd name="T44" fmla="*/ 2147483647 w 5744"/>
              <a:gd name="T45" fmla="*/ 2147483647 h 3711"/>
              <a:gd name="T46" fmla="*/ 2147483647 w 5744"/>
              <a:gd name="T47" fmla="*/ 2147483647 h 3711"/>
              <a:gd name="T48" fmla="*/ 2147483647 w 5744"/>
              <a:gd name="T49" fmla="*/ 2147483647 h 3711"/>
              <a:gd name="T50" fmla="*/ 2147483647 w 5744"/>
              <a:gd name="T51" fmla="*/ 2147483647 h 3711"/>
              <a:gd name="T52" fmla="*/ 2147483647 w 5744"/>
              <a:gd name="T53" fmla="*/ 2147483647 h 3711"/>
              <a:gd name="T54" fmla="*/ 2147483647 w 5744"/>
              <a:gd name="T55" fmla="*/ 2147483647 h 3711"/>
              <a:gd name="T56" fmla="*/ 2147483647 w 5744"/>
              <a:gd name="T57" fmla="*/ 2147483647 h 3711"/>
              <a:gd name="T58" fmla="*/ 2147483647 w 5744"/>
              <a:gd name="T59" fmla="*/ 2147483647 h 3711"/>
              <a:gd name="T60" fmla="*/ 2147483647 w 5744"/>
              <a:gd name="T61" fmla="*/ 2147483647 h 3711"/>
              <a:gd name="T62" fmla="*/ 2147483647 w 5744"/>
              <a:gd name="T63" fmla="*/ 2147483647 h 3711"/>
              <a:gd name="T64" fmla="*/ 0 w 5744"/>
              <a:gd name="T65" fmla="*/ 2147483647 h 3711"/>
              <a:gd name="T66" fmla="*/ 0 w 5744"/>
              <a:gd name="T67" fmla="*/ 0 h 3711"/>
              <a:gd name="T68" fmla="*/ 2147483647 w 5744"/>
              <a:gd name="T69" fmla="*/ 0 h 3711"/>
              <a:gd name="T70" fmla="*/ 2147483647 w 5744"/>
              <a:gd name="T71" fmla="*/ 2147483647 h 3711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5744" h="3711">
                <a:moveTo>
                  <a:pt x="5744" y="3349"/>
                </a:moveTo>
                <a:lnTo>
                  <a:pt x="5572" y="3393"/>
                </a:lnTo>
                <a:lnTo>
                  <a:pt x="5398" y="3433"/>
                </a:lnTo>
                <a:lnTo>
                  <a:pt x="5223" y="3470"/>
                </a:lnTo>
                <a:lnTo>
                  <a:pt x="5048" y="3506"/>
                </a:lnTo>
                <a:lnTo>
                  <a:pt x="4871" y="3539"/>
                </a:lnTo>
                <a:lnTo>
                  <a:pt x="4693" y="3568"/>
                </a:lnTo>
                <a:lnTo>
                  <a:pt x="4515" y="3595"/>
                </a:lnTo>
                <a:lnTo>
                  <a:pt x="4336" y="3619"/>
                </a:lnTo>
                <a:lnTo>
                  <a:pt x="4156" y="3640"/>
                </a:lnTo>
                <a:lnTo>
                  <a:pt x="3974" y="3660"/>
                </a:lnTo>
                <a:lnTo>
                  <a:pt x="3793" y="3675"/>
                </a:lnTo>
                <a:lnTo>
                  <a:pt x="3609" y="3688"/>
                </a:lnTo>
                <a:lnTo>
                  <a:pt x="3426" y="3698"/>
                </a:lnTo>
                <a:lnTo>
                  <a:pt x="3243" y="3706"/>
                </a:lnTo>
                <a:lnTo>
                  <a:pt x="3058" y="3711"/>
                </a:lnTo>
                <a:lnTo>
                  <a:pt x="2871" y="3711"/>
                </a:lnTo>
                <a:lnTo>
                  <a:pt x="2686" y="3711"/>
                </a:lnTo>
                <a:lnTo>
                  <a:pt x="2501" y="3706"/>
                </a:lnTo>
                <a:lnTo>
                  <a:pt x="2318" y="3698"/>
                </a:lnTo>
                <a:lnTo>
                  <a:pt x="2133" y="3688"/>
                </a:lnTo>
                <a:lnTo>
                  <a:pt x="1951" y="3675"/>
                </a:lnTo>
                <a:lnTo>
                  <a:pt x="1770" y="3660"/>
                </a:lnTo>
                <a:lnTo>
                  <a:pt x="1588" y="3640"/>
                </a:lnTo>
                <a:lnTo>
                  <a:pt x="1408" y="3619"/>
                </a:lnTo>
                <a:lnTo>
                  <a:pt x="1229" y="3595"/>
                </a:lnTo>
                <a:lnTo>
                  <a:pt x="1051" y="3568"/>
                </a:lnTo>
                <a:lnTo>
                  <a:pt x="873" y="3539"/>
                </a:lnTo>
                <a:lnTo>
                  <a:pt x="696" y="3506"/>
                </a:lnTo>
                <a:lnTo>
                  <a:pt x="521" y="3470"/>
                </a:lnTo>
                <a:lnTo>
                  <a:pt x="346" y="3433"/>
                </a:lnTo>
                <a:lnTo>
                  <a:pt x="172" y="3393"/>
                </a:lnTo>
                <a:lnTo>
                  <a:pt x="0" y="3349"/>
                </a:lnTo>
                <a:lnTo>
                  <a:pt x="0" y="0"/>
                </a:lnTo>
                <a:lnTo>
                  <a:pt x="5744" y="0"/>
                </a:lnTo>
                <a:lnTo>
                  <a:pt x="5744" y="3349"/>
                </a:lnTo>
                <a:close/>
              </a:path>
            </a:pathLst>
          </a:custGeom>
          <a:solidFill>
            <a:srgbClr val="7FBB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02969" tIns="51468" rIns="102969" bIns="51468"/>
          <a:lstStyle/>
          <a:p>
            <a:endParaRPr lang="fi-FI"/>
          </a:p>
        </p:txBody>
      </p:sp>
      <p:pic>
        <p:nvPicPr>
          <p:cNvPr id="5" name="Picture 5" descr="MTK_LB01_vaaka_____V1__RGB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02600" y="6535738"/>
            <a:ext cx="20478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157936" y="1764665"/>
            <a:ext cx="8461838" cy="2436918"/>
          </a:xfrm>
        </p:spPr>
        <p:txBody>
          <a:bodyPr/>
          <a:lstStyle>
            <a:lvl1pPr algn="ctr">
              <a:defRPr sz="4600">
                <a:solidFill>
                  <a:srgbClr val="333333"/>
                </a:solidFill>
              </a:defRPr>
            </a:lvl1pPr>
          </a:lstStyle>
          <a:p>
            <a:pPr lvl="0"/>
            <a:r>
              <a:rPr lang="fi-FI" noProof="0"/>
              <a:t>Muokkaa otsikon perustyyliä napsauttamalla</a:t>
            </a:r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603299" y="4285615"/>
            <a:ext cx="7482047" cy="1932728"/>
          </a:xfrm>
        </p:spPr>
        <p:txBody>
          <a:bodyPr/>
          <a:lstStyle>
            <a:lvl1pPr marL="0" indent="0" algn="r">
              <a:buFontTx/>
              <a:buNone/>
              <a:defRPr>
                <a:solidFill>
                  <a:srgbClr val="333333"/>
                </a:solidFill>
              </a:defRPr>
            </a:lvl1pPr>
          </a:lstStyle>
          <a:p>
            <a:pPr lvl="0"/>
            <a:r>
              <a:rPr lang="fi-FI" noProof="0"/>
              <a:t>Muokkaa alaotsikon perustyyliä napsauttamalla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fld id="{2ED7370B-B151-4C88-BB8A-33696D134375}" type="datetime1">
              <a:rPr lang="fi-FI" smtClean="0"/>
              <a:t>31.10.2018</a:t>
            </a:fld>
            <a:endParaRPr lang="fi-FI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85AD8540-E8BA-4B19-9CD1-23582A1E4241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406952256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fld id="{D6075185-46EF-4899-83C9-1E3CF77C7049}" type="datetime1">
              <a:rPr lang="fi-FI" smtClean="0"/>
              <a:t>31.10.2018</a:t>
            </a:fld>
            <a:endParaRPr lang="fi-FI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4D37919E-B989-4723-9E24-C79F83A94501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4009183682"/>
      </p:ext>
    </p:extLst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44329" y="4859833"/>
            <a:ext cx="9085342" cy="1502066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44329" y="3205572"/>
            <a:ext cx="9085342" cy="1654373"/>
          </a:xfrm>
        </p:spPr>
        <p:txBody>
          <a:bodyPr anchor="b"/>
          <a:lstStyle>
            <a:lvl1pPr marL="0" indent="0">
              <a:buNone/>
              <a:defRPr sz="2300"/>
            </a:lvl1pPr>
            <a:lvl2pPr marL="514765" indent="0">
              <a:buNone/>
              <a:defRPr sz="2000"/>
            </a:lvl2pPr>
            <a:lvl3pPr marL="1029581" indent="0">
              <a:buNone/>
              <a:defRPr sz="1800"/>
            </a:lvl3pPr>
            <a:lvl4pPr marL="1544384" indent="0">
              <a:buNone/>
              <a:defRPr sz="1700"/>
            </a:lvl4pPr>
            <a:lvl5pPr marL="2059179" indent="0">
              <a:buNone/>
              <a:defRPr sz="1700"/>
            </a:lvl5pPr>
            <a:lvl6pPr marL="2573975" indent="0">
              <a:buNone/>
              <a:defRPr sz="1700"/>
            </a:lvl6pPr>
            <a:lvl7pPr marL="3088779" indent="0">
              <a:buNone/>
              <a:defRPr sz="1700"/>
            </a:lvl7pPr>
            <a:lvl8pPr marL="3603575" indent="0">
              <a:buNone/>
              <a:defRPr sz="1700"/>
            </a:lvl8pPr>
            <a:lvl9pPr marL="4118359" indent="0">
              <a:buNone/>
              <a:defRPr sz="17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fld id="{825043CD-C6DD-49E7-AD05-5D96ADAE55B3}" type="datetime1">
              <a:rPr lang="fi-FI" smtClean="0"/>
              <a:t>31.10.2018</a:t>
            </a:fld>
            <a:endParaRPr lang="fi-FI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32DCF0C1-4FCF-4CA0-84E6-38963ABC4805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241272707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45360" y="1428538"/>
            <a:ext cx="4631743" cy="5041900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5255247" y="1428538"/>
            <a:ext cx="4631743" cy="5041900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fld id="{34396F90-5299-43F7-BC41-5D6FA3F3B7FB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0F83F751-3C9F-4F82-B17B-3A469F166ABB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610074963"/>
      </p:ext>
    </p:extLst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34432" y="302868"/>
            <a:ext cx="9619774" cy="1260475"/>
          </a:xfrm>
        </p:spPr>
        <p:txBody>
          <a:bodyPr/>
          <a:lstStyle>
            <a:lvl1pPr>
              <a:defRPr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534432" y="1692898"/>
            <a:ext cx="4722671" cy="70551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4765" indent="0">
              <a:buNone/>
              <a:defRPr sz="2300" b="1"/>
            </a:lvl2pPr>
            <a:lvl3pPr marL="1029581" indent="0">
              <a:buNone/>
              <a:defRPr sz="2000" b="1"/>
            </a:lvl3pPr>
            <a:lvl4pPr marL="1544384" indent="0">
              <a:buNone/>
              <a:defRPr sz="1800" b="1"/>
            </a:lvl4pPr>
            <a:lvl5pPr marL="2059179" indent="0">
              <a:buNone/>
              <a:defRPr sz="1800" b="1"/>
            </a:lvl5pPr>
            <a:lvl6pPr marL="2573975" indent="0">
              <a:buNone/>
              <a:defRPr sz="1800" b="1"/>
            </a:lvl6pPr>
            <a:lvl7pPr marL="3088779" indent="0">
              <a:buNone/>
              <a:defRPr sz="1800" b="1"/>
            </a:lvl7pPr>
            <a:lvl8pPr marL="3603575" indent="0">
              <a:buNone/>
              <a:defRPr sz="1800" b="1"/>
            </a:lvl8pPr>
            <a:lvl9pPr marL="4118359" indent="0">
              <a:buNone/>
              <a:defRPr sz="18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534432" y="2398409"/>
            <a:ext cx="4722671" cy="435739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5429680" y="1692898"/>
            <a:ext cx="4724526" cy="70551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4765" indent="0">
              <a:buNone/>
              <a:defRPr sz="2300" b="1"/>
            </a:lvl2pPr>
            <a:lvl3pPr marL="1029581" indent="0">
              <a:buNone/>
              <a:defRPr sz="2000" b="1"/>
            </a:lvl3pPr>
            <a:lvl4pPr marL="1544384" indent="0">
              <a:buNone/>
              <a:defRPr sz="1800" b="1"/>
            </a:lvl4pPr>
            <a:lvl5pPr marL="2059179" indent="0">
              <a:buNone/>
              <a:defRPr sz="1800" b="1"/>
            </a:lvl5pPr>
            <a:lvl6pPr marL="2573975" indent="0">
              <a:buNone/>
              <a:defRPr sz="1800" b="1"/>
            </a:lvl6pPr>
            <a:lvl7pPr marL="3088779" indent="0">
              <a:buNone/>
              <a:defRPr sz="1800" b="1"/>
            </a:lvl7pPr>
            <a:lvl8pPr marL="3603575" indent="0">
              <a:buNone/>
              <a:defRPr sz="1800" b="1"/>
            </a:lvl8pPr>
            <a:lvl9pPr marL="4118359" indent="0">
              <a:buNone/>
              <a:defRPr sz="18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5429680" y="2398409"/>
            <a:ext cx="4724526" cy="435739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fld id="{999907A6-3EB4-4127-991E-0B5B9AAF1808}" type="datetime1">
              <a:rPr lang="fi-FI" smtClean="0"/>
              <a:t>31.10.2018</a:t>
            </a:fld>
            <a:endParaRPr lang="fi-FI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3B72E753-9C9C-4528-ABAC-088C4A4D662A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946015773"/>
      </p:ext>
    </p:extLst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fld id="{566D167E-BF1B-4853-848A-12F79A30E1B8}" type="datetime1">
              <a:rPr lang="fi-FI" smtClean="0"/>
              <a:t>31.10.2018</a:t>
            </a:fld>
            <a:endParaRPr lang="fi-FI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7754195B-8786-4264-91A8-1774AA140016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95062735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34988" y="301939"/>
            <a:ext cx="3516312" cy="128111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178300" y="301628"/>
            <a:ext cx="5975350" cy="6454774"/>
          </a:xfrm>
        </p:spPr>
        <p:txBody>
          <a:bodyPr/>
          <a:lstStyle>
            <a:lvl1pPr>
              <a:defRPr sz="3200"/>
            </a:lvl1pPr>
            <a:lvl2pPr>
              <a:defRPr sz="29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534988" y="1582749"/>
            <a:ext cx="3516312" cy="5173661"/>
          </a:xfrm>
        </p:spPr>
        <p:txBody>
          <a:bodyPr/>
          <a:lstStyle>
            <a:lvl1pPr marL="0" indent="0">
              <a:buNone/>
              <a:defRPr sz="1400"/>
            </a:lvl1pPr>
            <a:lvl2pPr marL="441285" indent="0">
              <a:buNone/>
              <a:defRPr sz="1300"/>
            </a:lvl2pPr>
            <a:lvl3pPr marL="882655" indent="0">
              <a:buNone/>
              <a:defRPr sz="1000"/>
            </a:lvl3pPr>
            <a:lvl4pPr marL="1323992" indent="0">
              <a:buNone/>
              <a:defRPr sz="900"/>
            </a:lvl4pPr>
            <a:lvl5pPr marL="1765337" indent="0">
              <a:buNone/>
              <a:defRPr sz="900"/>
            </a:lvl5pPr>
            <a:lvl6pPr marL="2206656" indent="0">
              <a:buNone/>
              <a:defRPr sz="900"/>
            </a:lvl6pPr>
            <a:lvl7pPr marL="2647986" indent="0">
              <a:buNone/>
              <a:defRPr sz="900"/>
            </a:lvl7pPr>
            <a:lvl8pPr marL="3089331" indent="0">
              <a:buNone/>
              <a:defRPr sz="900"/>
            </a:lvl8pPr>
            <a:lvl9pPr marL="3530656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A5E29F-E903-4D94-A615-FE0800140D8A}" type="datetime1">
              <a:rPr lang="fi-FI" smtClean="0"/>
              <a:t>31.10.2018</a:t>
            </a:fld>
            <a:endParaRPr lang="en-US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632DD1-E247-4B49-919E-99A987AC764A}" type="slidenum">
              <a:rPr lang="en-US" altLang="fi-FI"/>
              <a:pPr/>
              <a:t>‹#›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3005246992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fld id="{B7831985-EBBC-4830-9A10-ADD27ED54275}" type="datetime1">
              <a:rPr lang="fi-FI" smtClean="0"/>
              <a:t>31.10.2018</a:t>
            </a:fld>
            <a:endParaRPr lang="fi-FI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859F2BC0-F430-4519-A64D-59B6A1B93C08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175521048"/>
      </p:ext>
    </p:extLst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34436" y="301114"/>
            <a:ext cx="3516488" cy="128148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178960" y="301233"/>
            <a:ext cx="5975246" cy="6454683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534436" y="1582598"/>
            <a:ext cx="3516488" cy="5173200"/>
          </a:xfrm>
        </p:spPr>
        <p:txBody>
          <a:bodyPr/>
          <a:lstStyle>
            <a:lvl1pPr marL="0" indent="0">
              <a:buNone/>
              <a:defRPr sz="1700"/>
            </a:lvl1pPr>
            <a:lvl2pPr marL="514765" indent="0">
              <a:buNone/>
              <a:defRPr sz="1400"/>
            </a:lvl2pPr>
            <a:lvl3pPr marL="1029581" indent="0">
              <a:buNone/>
              <a:defRPr sz="1100"/>
            </a:lvl3pPr>
            <a:lvl4pPr marL="1544384" indent="0">
              <a:buNone/>
              <a:defRPr sz="1000"/>
            </a:lvl4pPr>
            <a:lvl5pPr marL="2059179" indent="0">
              <a:buNone/>
              <a:defRPr sz="1000"/>
            </a:lvl5pPr>
            <a:lvl6pPr marL="2573975" indent="0">
              <a:buNone/>
              <a:defRPr sz="1000"/>
            </a:lvl6pPr>
            <a:lvl7pPr marL="3088779" indent="0">
              <a:buNone/>
              <a:defRPr sz="1000"/>
            </a:lvl7pPr>
            <a:lvl8pPr marL="3603575" indent="0">
              <a:buNone/>
              <a:defRPr sz="1000"/>
            </a:lvl8pPr>
            <a:lvl9pPr marL="4118359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fld id="{F7EF29FA-E444-432C-9A0B-F6235576E521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11907288-B55D-4F10-9C4E-EC8581C94158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313653066"/>
      </p:ext>
    </p:extLst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095049" y="5294005"/>
            <a:ext cx="6413183" cy="62498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2095049" y="675754"/>
            <a:ext cx="6413183" cy="4537710"/>
          </a:xfrm>
        </p:spPr>
        <p:txBody>
          <a:bodyPr/>
          <a:lstStyle>
            <a:lvl1pPr marL="0" indent="0">
              <a:buNone/>
              <a:defRPr sz="3600"/>
            </a:lvl1pPr>
            <a:lvl2pPr marL="514765" indent="0">
              <a:buNone/>
              <a:defRPr sz="3200"/>
            </a:lvl2pPr>
            <a:lvl3pPr marL="1029581" indent="0">
              <a:buNone/>
              <a:defRPr sz="2700"/>
            </a:lvl3pPr>
            <a:lvl4pPr marL="1544384" indent="0">
              <a:buNone/>
              <a:defRPr sz="2300"/>
            </a:lvl4pPr>
            <a:lvl5pPr marL="2059179" indent="0">
              <a:buNone/>
              <a:defRPr sz="2300"/>
            </a:lvl5pPr>
            <a:lvl6pPr marL="2573975" indent="0">
              <a:buNone/>
              <a:defRPr sz="2300"/>
            </a:lvl6pPr>
            <a:lvl7pPr marL="3088779" indent="0">
              <a:buNone/>
              <a:defRPr sz="2300"/>
            </a:lvl7pPr>
            <a:lvl8pPr marL="3603575" indent="0">
              <a:buNone/>
              <a:defRPr sz="2300"/>
            </a:lvl8pPr>
            <a:lvl9pPr marL="4118359" indent="0">
              <a:buNone/>
              <a:defRPr sz="2300"/>
            </a:lvl9pPr>
          </a:lstStyle>
          <a:p>
            <a:pPr lvl="0"/>
            <a:endParaRPr lang="fi-FI" noProof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2095049" y="5918990"/>
            <a:ext cx="6413183" cy="887585"/>
          </a:xfrm>
        </p:spPr>
        <p:txBody>
          <a:bodyPr/>
          <a:lstStyle>
            <a:lvl1pPr marL="0" indent="0">
              <a:buNone/>
              <a:defRPr sz="1700"/>
            </a:lvl1pPr>
            <a:lvl2pPr marL="514765" indent="0">
              <a:buNone/>
              <a:defRPr sz="1400"/>
            </a:lvl2pPr>
            <a:lvl3pPr marL="1029581" indent="0">
              <a:buNone/>
              <a:defRPr sz="1100"/>
            </a:lvl3pPr>
            <a:lvl4pPr marL="1544384" indent="0">
              <a:buNone/>
              <a:defRPr sz="1000"/>
            </a:lvl4pPr>
            <a:lvl5pPr marL="2059179" indent="0">
              <a:buNone/>
              <a:defRPr sz="1000"/>
            </a:lvl5pPr>
            <a:lvl6pPr marL="2573975" indent="0">
              <a:buNone/>
              <a:defRPr sz="1000"/>
            </a:lvl6pPr>
            <a:lvl7pPr marL="3088779" indent="0">
              <a:buNone/>
              <a:defRPr sz="1000"/>
            </a:lvl7pPr>
            <a:lvl8pPr marL="3603575" indent="0">
              <a:buNone/>
              <a:defRPr sz="1000"/>
            </a:lvl8pPr>
            <a:lvl9pPr marL="4118359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fld id="{898AA686-A9DA-499A-9077-7F59D92F54A7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1DA15062-0192-45D4-9C6A-10B558281658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297242390"/>
      </p:ext>
    </p:extLst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fld id="{BD9976F5-2AD7-4DE2-9D8A-F00EE574D85D}" type="datetime1">
              <a:rPr lang="fi-FI" smtClean="0"/>
              <a:t>31.10.2018</a:t>
            </a:fld>
            <a:endParaRPr lang="fi-FI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AA64D292-914D-46D4-B74F-53CBF2621B4C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688742473"/>
      </p:ext>
    </p:extLst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7526582" y="152313"/>
            <a:ext cx="2360408" cy="6318130"/>
          </a:xfrm>
        </p:spPr>
        <p:txBody>
          <a:bodyPr vert="eaVert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45361" y="152313"/>
            <a:ext cx="6903079" cy="6318130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fld id="{BB569F98-DCFB-4A4D-AC1E-F2D5AB72EA20}" type="datetime1">
              <a:rPr lang="fi-FI" smtClean="0"/>
              <a:t>31.10.2018</a:t>
            </a:fld>
            <a:endParaRPr lang="fi-FI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DE101A0D-03A0-4B63-B4BD-51B7D09F6BB7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636059031"/>
      </p:ext>
    </p:extLst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/>
          <p:cNvSpPr>
            <a:spLocks noGrp="1"/>
          </p:cNvSpPr>
          <p:nvPr>
            <p:ph/>
          </p:nvPr>
        </p:nvSpPr>
        <p:spPr>
          <a:xfrm>
            <a:off x="445360" y="152313"/>
            <a:ext cx="9441630" cy="631813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fld id="{EDFED688-5D26-465A-935A-2035F819D776}" type="datetime1">
              <a:rPr lang="fi-FI" smtClean="0"/>
              <a:t>31.10.2018</a:t>
            </a:fld>
            <a:endParaRPr lang="fi-FI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A1A6B190-E826-48A1-96FC-D00FD167E496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085271447"/>
      </p:ext>
    </p:extLst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06438" y="6970713"/>
            <a:ext cx="2493962" cy="403225"/>
          </a:xfrm>
        </p:spPr>
        <p:txBody>
          <a:bodyPr lIns="102930" tIns="51449" rIns="102930" bIns="51449"/>
          <a:lstStyle>
            <a:lvl1pPr defTabSz="514575">
              <a:defRPr sz="1300">
                <a:solidFill>
                  <a:prstClr val="black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4FC5A593-980B-4B18-AC44-EEFA256CFF76}" type="datetime1">
              <a:rPr lang="fi-FI" smtClean="0"/>
              <a:t>31.10.2018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70020195"/>
      </p:ext>
    </p:extLst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06438" y="6970713"/>
            <a:ext cx="2493962" cy="403225"/>
          </a:xfrm>
        </p:spPr>
        <p:txBody>
          <a:bodyPr lIns="102930" tIns="51449" rIns="102930" bIns="51449"/>
          <a:lstStyle>
            <a:lvl1pPr defTabSz="514575" eaLnBrk="1" fontAlgn="auto" hangingPunct="1">
              <a:spcBef>
                <a:spcPts val="0"/>
              </a:spcBef>
              <a:spcAft>
                <a:spcPts val="0"/>
              </a:spcAft>
              <a:defRPr sz="1300">
                <a:solidFill>
                  <a:prstClr val="black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0E3E8FE1-D440-4779-87FC-80B47D95C4C9}" type="datetime1">
              <a:rPr lang="fi-FI" smtClean="0"/>
              <a:t>31.10.2018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68520454"/>
      </p:ext>
    </p:extLst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/>
          </p:cNvSpPr>
          <p:nvPr/>
        </p:nvSpPr>
        <p:spPr bwMode="auto">
          <a:xfrm>
            <a:off x="0" y="0"/>
            <a:ext cx="10688638" cy="6496050"/>
          </a:xfrm>
          <a:custGeom>
            <a:avLst/>
            <a:gdLst>
              <a:gd name="T0" fmla="*/ 2147483647 w 5744"/>
              <a:gd name="T1" fmla="*/ 2147483647 h 3711"/>
              <a:gd name="T2" fmla="*/ 2147483647 w 5744"/>
              <a:gd name="T3" fmla="*/ 2147483647 h 3711"/>
              <a:gd name="T4" fmla="*/ 2147483647 w 5744"/>
              <a:gd name="T5" fmla="*/ 2147483647 h 3711"/>
              <a:gd name="T6" fmla="*/ 2147483647 w 5744"/>
              <a:gd name="T7" fmla="*/ 2147483647 h 3711"/>
              <a:gd name="T8" fmla="*/ 2147483647 w 5744"/>
              <a:gd name="T9" fmla="*/ 2147483647 h 3711"/>
              <a:gd name="T10" fmla="*/ 2147483647 w 5744"/>
              <a:gd name="T11" fmla="*/ 2147483647 h 3711"/>
              <a:gd name="T12" fmla="*/ 2147483647 w 5744"/>
              <a:gd name="T13" fmla="*/ 2147483647 h 3711"/>
              <a:gd name="T14" fmla="*/ 2147483647 w 5744"/>
              <a:gd name="T15" fmla="*/ 2147483647 h 3711"/>
              <a:gd name="T16" fmla="*/ 2147483647 w 5744"/>
              <a:gd name="T17" fmla="*/ 2147483647 h 3711"/>
              <a:gd name="T18" fmla="*/ 2147483647 w 5744"/>
              <a:gd name="T19" fmla="*/ 2147483647 h 3711"/>
              <a:gd name="T20" fmla="*/ 2147483647 w 5744"/>
              <a:gd name="T21" fmla="*/ 2147483647 h 3711"/>
              <a:gd name="T22" fmla="*/ 2147483647 w 5744"/>
              <a:gd name="T23" fmla="*/ 2147483647 h 3711"/>
              <a:gd name="T24" fmla="*/ 2147483647 w 5744"/>
              <a:gd name="T25" fmla="*/ 2147483647 h 3711"/>
              <a:gd name="T26" fmla="*/ 2147483647 w 5744"/>
              <a:gd name="T27" fmla="*/ 2147483647 h 3711"/>
              <a:gd name="T28" fmla="*/ 2147483647 w 5744"/>
              <a:gd name="T29" fmla="*/ 2147483647 h 3711"/>
              <a:gd name="T30" fmla="*/ 2147483647 w 5744"/>
              <a:gd name="T31" fmla="*/ 2147483647 h 3711"/>
              <a:gd name="T32" fmla="*/ 2147483647 w 5744"/>
              <a:gd name="T33" fmla="*/ 2147483647 h 3711"/>
              <a:gd name="T34" fmla="*/ 2147483647 w 5744"/>
              <a:gd name="T35" fmla="*/ 2147483647 h 3711"/>
              <a:gd name="T36" fmla="*/ 2147483647 w 5744"/>
              <a:gd name="T37" fmla="*/ 2147483647 h 3711"/>
              <a:gd name="T38" fmla="*/ 2147483647 w 5744"/>
              <a:gd name="T39" fmla="*/ 2147483647 h 3711"/>
              <a:gd name="T40" fmla="*/ 2147483647 w 5744"/>
              <a:gd name="T41" fmla="*/ 2147483647 h 3711"/>
              <a:gd name="T42" fmla="*/ 2147483647 w 5744"/>
              <a:gd name="T43" fmla="*/ 2147483647 h 3711"/>
              <a:gd name="T44" fmla="*/ 2147483647 w 5744"/>
              <a:gd name="T45" fmla="*/ 2147483647 h 3711"/>
              <a:gd name="T46" fmla="*/ 2147483647 w 5744"/>
              <a:gd name="T47" fmla="*/ 2147483647 h 3711"/>
              <a:gd name="T48" fmla="*/ 2147483647 w 5744"/>
              <a:gd name="T49" fmla="*/ 2147483647 h 3711"/>
              <a:gd name="T50" fmla="*/ 2147483647 w 5744"/>
              <a:gd name="T51" fmla="*/ 2147483647 h 3711"/>
              <a:gd name="T52" fmla="*/ 2147483647 w 5744"/>
              <a:gd name="T53" fmla="*/ 2147483647 h 3711"/>
              <a:gd name="T54" fmla="*/ 2147483647 w 5744"/>
              <a:gd name="T55" fmla="*/ 2147483647 h 3711"/>
              <a:gd name="T56" fmla="*/ 2147483647 w 5744"/>
              <a:gd name="T57" fmla="*/ 2147483647 h 3711"/>
              <a:gd name="T58" fmla="*/ 2147483647 w 5744"/>
              <a:gd name="T59" fmla="*/ 2147483647 h 3711"/>
              <a:gd name="T60" fmla="*/ 2147483647 w 5744"/>
              <a:gd name="T61" fmla="*/ 2147483647 h 3711"/>
              <a:gd name="T62" fmla="*/ 2147483647 w 5744"/>
              <a:gd name="T63" fmla="*/ 2147483647 h 3711"/>
              <a:gd name="T64" fmla="*/ 0 w 5744"/>
              <a:gd name="T65" fmla="*/ 2147483647 h 3711"/>
              <a:gd name="T66" fmla="*/ 0 w 5744"/>
              <a:gd name="T67" fmla="*/ 0 h 3711"/>
              <a:gd name="T68" fmla="*/ 2147483647 w 5744"/>
              <a:gd name="T69" fmla="*/ 0 h 3711"/>
              <a:gd name="T70" fmla="*/ 2147483647 w 5744"/>
              <a:gd name="T71" fmla="*/ 2147483647 h 3711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5744" h="3711">
                <a:moveTo>
                  <a:pt x="5744" y="3349"/>
                </a:moveTo>
                <a:lnTo>
                  <a:pt x="5572" y="3393"/>
                </a:lnTo>
                <a:lnTo>
                  <a:pt x="5398" y="3433"/>
                </a:lnTo>
                <a:lnTo>
                  <a:pt x="5223" y="3470"/>
                </a:lnTo>
                <a:lnTo>
                  <a:pt x="5048" y="3506"/>
                </a:lnTo>
                <a:lnTo>
                  <a:pt x="4871" y="3539"/>
                </a:lnTo>
                <a:lnTo>
                  <a:pt x="4693" y="3568"/>
                </a:lnTo>
                <a:lnTo>
                  <a:pt x="4515" y="3595"/>
                </a:lnTo>
                <a:lnTo>
                  <a:pt x="4336" y="3619"/>
                </a:lnTo>
                <a:lnTo>
                  <a:pt x="4156" y="3640"/>
                </a:lnTo>
                <a:lnTo>
                  <a:pt x="3974" y="3660"/>
                </a:lnTo>
                <a:lnTo>
                  <a:pt x="3793" y="3675"/>
                </a:lnTo>
                <a:lnTo>
                  <a:pt x="3609" y="3688"/>
                </a:lnTo>
                <a:lnTo>
                  <a:pt x="3426" y="3698"/>
                </a:lnTo>
                <a:lnTo>
                  <a:pt x="3243" y="3706"/>
                </a:lnTo>
                <a:lnTo>
                  <a:pt x="3058" y="3711"/>
                </a:lnTo>
                <a:lnTo>
                  <a:pt x="2871" y="3711"/>
                </a:lnTo>
                <a:lnTo>
                  <a:pt x="2686" y="3711"/>
                </a:lnTo>
                <a:lnTo>
                  <a:pt x="2501" y="3706"/>
                </a:lnTo>
                <a:lnTo>
                  <a:pt x="2318" y="3698"/>
                </a:lnTo>
                <a:lnTo>
                  <a:pt x="2133" y="3688"/>
                </a:lnTo>
                <a:lnTo>
                  <a:pt x="1951" y="3675"/>
                </a:lnTo>
                <a:lnTo>
                  <a:pt x="1770" y="3660"/>
                </a:lnTo>
                <a:lnTo>
                  <a:pt x="1588" y="3640"/>
                </a:lnTo>
                <a:lnTo>
                  <a:pt x="1408" y="3619"/>
                </a:lnTo>
                <a:lnTo>
                  <a:pt x="1229" y="3595"/>
                </a:lnTo>
                <a:lnTo>
                  <a:pt x="1051" y="3568"/>
                </a:lnTo>
                <a:lnTo>
                  <a:pt x="873" y="3539"/>
                </a:lnTo>
                <a:lnTo>
                  <a:pt x="696" y="3506"/>
                </a:lnTo>
                <a:lnTo>
                  <a:pt x="521" y="3470"/>
                </a:lnTo>
                <a:lnTo>
                  <a:pt x="346" y="3433"/>
                </a:lnTo>
                <a:lnTo>
                  <a:pt x="172" y="3393"/>
                </a:lnTo>
                <a:lnTo>
                  <a:pt x="0" y="3349"/>
                </a:lnTo>
                <a:lnTo>
                  <a:pt x="0" y="0"/>
                </a:lnTo>
                <a:lnTo>
                  <a:pt x="5744" y="0"/>
                </a:lnTo>
                <a:lnTo>
                  <a:pt x="5744" y="3349"/>
                </a:lnTo>
                <a:close/>
              </a:path>
            </a:pathLst>
          </a:custGeom>
          <a:solidFill>
            <a:srgbClr val="7FBB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02866" tIns="51417" rIns="102866" bIns="51417"/>
          <a:lstStyle/>
          <a:p>
            <a:endParaRPr lang="fi-FI"/>
          </a:p>
        </p:txBody>
      </p:sp>
      <p:pic>
        <p:nvPicPr>
          <p:cNvPr id="5" name="Picture 5" descr="MTK_LB01_vaaka_____V1__RGB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02600" y="6535738"/>
            <a:ext cx="20478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157936" y="1764665"/>
            <a:ext cx="8461838" cy="2436918"/>
          </a:xfrm>
        </p:spPr>
        <p:txBody>
          <a:bodyPr/>
          <a:lstStyle>
            <a:lvl1pPr algn="ctr">
              <a:defRPr sz="4600">
                <a:solidFill>
                  <a:srgbClr val="333333"/>
                </a:solidFill>
              </a:defRPr>
            </a:lvl1pPr>
          </a:lstStyle>
          <a:p>
            <a:pPr lvl="0"/>
            <a:r>
              <a:rPr lang="fi-FI" noProof="0"/>
              <a:t>Muokkaa otsikon perustyyliä napsauttamalla</a:t>
            </a:r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603299" y="4285615"/>
            <a:ext cx="7482047" cy="1932728"/>
          </a:xfrm>
        </p:spPr>
        <p:txBody>
          <a:bodyPr/>
          <a:lstStyle>
            <a:lvl1pPr marL="0" indent="0" algn="r">
              <a:buFontTx/>
              <a:buNone/>
              <a:defRPr>
                <a:solidFill>
                  <a:srgbClr val="333333"/>
                </a:solidFill>
              </a:defRPr>
            </a:lvl1pPr>
          </a:lstStyle>
          <a:p>
            <a:pPr lvl="0"/>
            <a:r>
              <a:rPr lang="fi-FI" noProof="0"/>
              <a:t>Muokkaa alaotsikon perustyyliä napsauttamalla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fld id="{851395DA-59B8-4B83-AA48-C57FF8154FEE}" type="datetime1">
              <a:rPr lang="fi-FI" smtClean="0"/>
              <a:t>31.10.2018</a:t>
            </a:fld>
            <a:endParaRPr lang="fi-FI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36BF62FD-3850-4B8E-8E08-B86EE53E916D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298988529"/>
      </p:ext>
    </p:extLst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fld id="{4F2153A3-A5A0-4998-95E2-06551CAA778F}" type="datetime1">
              <a:rPr lang="fi-FI" smtClean="0"/>
              <a:t>31.10.2018</a:t>
            </a:fld>
            <a:endParaRPr lang="fi-FI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5F24DC5C-A3E6-41D0-8335-F9DD40BD8E6D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78871288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095504" y="5294627"/>
            <a:ext cx="6413500" cy="6238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2095504" y="676276"/>
            <a:ext cx="6413500" cy="453707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41285" indent="0">
              <a:buNone/>
              <a:defRPr sz="2900"/>
            </a:lvl2pPr>
            <a:lvl3pPr marL="882655" indent="0">
              <a:buNone/>
              <a:defRPr sz="2400"/>
            </a:lvl3pPr>
            <a:lvl4pPr marL="1323992" indent="0">
              <a:buNone/>
              <a:defRPr sz="2000"/>
            </a:lvl4pPr>
            <a:lvl5pPr marL="1765337" indent="0">
              <a:buNone/>
              <a:defRPr sz="2000"/>
            </a:lvl5pPr>
            <a:lvl6pPr marL="2206656" indent="0">
              <a:buNone/>
              <a:defRPr sz="2000"/>
            </a:lvl6pPr>
            <a:lvl7pPr marL="2647986" indent="0">
              <a:buNone/>
              <a:defRPr sz="2000"/>
            </a:lvl7pPr>
            <a:lvl8pPr marL="3089331" indent="0">
              <a:buNone/>
              <a:defRPr sz="2000"/>
            </a:lvl8pPr>
            <a:lvl9pPr marL="3530656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2095504" y="5918204"/>
            <a:ext cx="6413500" cy="889001"/>
          </a:xfrm>
        </p:spPr>
        <p:txBody>
          <a:bodyPr/>
          <a:lstStyle>
            <a:lvl1pPr marL="0" indent="0">
              <a:buNone/>
              <a:defRPr sz="1400"/>
            </a:lvl1pPr>
            <a:lvl2pPr marL="441285" indent="0">
              <a:buNone/>
              <a:defRPr sz="1300"/>
            </a:lvl2pPr>
            <a:lvl3pPr marL="882655" indent="0">
              <a:buNone/>
              <a:defRPr sz="1000"/>
            </a:lvl3pPr>
            <a:lvl4pPr marL="1323992" indent="0">
              <a:buNone/>
              <a:defRPr sz="900"/>
            </a:lvl4pPr>
            <a:lvl5pPr marL="1765337" indent="0">
              <a:buNone/>
              <a:defRPr sz="900"/>
            </a:lvl5pPr>
            <a:lvl6pPr marL="2206656" indent="0">
              <a:buNone/>
              <a:defRPr sz="900"/>
            </a:lvl6pPr>
            <a:lvl7pPr marL="2647986" indent="0">
              <a:buNone/>
              <a:defRPr sz="900"/>
            </a:lvl7pPr>
            <a:lvl8pPr marL="3089331" indent="0">
              <a:buNone/>
              <a:defRPr sz="900"/>
            </a:lvl8pPr>
            <a:lvl9pPr marL="3530656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47624F-7BA7-4D8C-A1B4-0A8E6BA4BB8E}" type="datetime1">
              <a:rPr lang="fi-FI" smtClean="0"/>
              <a:t>31.10.2018</a:t>
            </a:fld>
            <a:endParaRPr lang="en-US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11F851-F041-41B7-B640-2ADAD7568D7A}" type="slidenum">
              <a:rPr lang="en-US" altLang="fi-FI"/>
              <a:pPr/>
              <a:t>‹#›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2884012052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44329" y="4859833"/>
            <a:ext cx="9085342" cy="1502066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44329" y="3205582"/>
            <a:ext cx="9085342" cy="1654373"/>
          </a:xfrm>
        </p:spPr>
        <p:txBody>
          <a:bodyPr anchor="b"/>
          <a:lstStyle>
            <a:lvl1pPr marL="0" indent="0">
              <a:buNone/>
              <a:defRPr sz="2300"/>
            </a:lvl1pPr>
            <a:lvl2pPr marL="514254" indent="0">
              <a:buNone/>
              <a:defRPr sz="2000"/>
            </a:lvl2pPr>
            <a:lvl3pPr marL="1028564" indent="0">
              <a:buNone/>
              <a:defRPr sz="1800"/>
            </a:lvl3pPr>
            <a:lvl4pPr marL="1542858" indent="0">
              <a:buNone/>
              <a:defRPr sz="1700"/>
            </a:lvl4pPr>
            <a:lvl5pPr marL="2057144" indent="0">
              <a:buNone/>
              <a:defRPr sz="1700"/>
            </a:lvl5pPr>
            <a:lvl6pPr marL="2571427" indent="0">
              <a:buNone/>
              <a:defRPr sz="1700"/>
            </a:lvl6pPr>
            <a:lvl7pPr marL="3085724" indent="0">
              <a:buNone/>
              <a:defRPr sz="1700"/>
            </a:lvl7pPr>
            <a:lvl8pPr marL="3600007" indent="0">
              <a:buNone/>
              <a:defRPr sz="1700"/>
            </a:lvl8pPr>
            <a:lvl9pPr marL="4114291" indent="0">
              <a:buNone/>
              <a:defRPr sz="17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fld id="{F002C35E-D700-4C2B-BC4E-7A9119508A44}" type="datetime1">
              <a:rPr lang="fi-FI" smtClean="0"/>
              <a:t>31.10.2018</a:t>
            </a:fld>
            <a:endParaRPr lang="fi-FI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63565E97-FB83-4D64-8BFE-FC82127B89DB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098173578"/>
      </p:ext>
    </p:extLst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45360" y="1428538"/>
            <a:ext cx="4631743" cy="5041900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5255247" y="1428538"/>
            <a:ext cx="4631743" cy="5041900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fld id="{E77E4713-53A6-4CC3-B008-CAE250091F61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F81B3604-2DE8-499B-89C8-0CD54AFE3ED3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472513017"/>
      </p:ext>
    </p:extLst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34432" y="302868"/>
            <a:ext cx="9619774" cy="1260475"/>
          </a:xfrm>
        </p:spPr>
        <p:txBody>
          <a:bodyPr/>
          <a:lstStyle>
            <a:lvl1pPr>
              <a:defRPr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534432" y="1692898"/>
            <a:ext cx="4722671" cy="70551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4254" indent="0">
              <a:buNone/>
              <a:defRPr sz="2300" b="1"/>
            </a:lvl2pPr>
            <a:lvl3pPr marL="1028564" indent="0">
              <a:buNone/>
              <a:defRPr sz="2000" b="1"/>
            </a:lvl3pPr>
            <a:lvl4pPr marL="1542858" indent="0">
              <a:buNone/>
              <a:defRPr sz="1800" b="1"/>
            </a:lvl4pPr>
            <a:lvl5pPr marL="2057144" indent="0">
              <a:buNone/>
              <a:defRPr sz="1800" b="1"/>
            </a:lvl5pPr>
            <a:lvl6pPr marL="2571427" indent="0">
              <a:buNone/>
              <a:defRPr sz="1800" b="1"/>
            </a:lvl6pPr>
            <a:lvl7pPr marL="3085724" indent="0">
              <a:buNone/>
              <a:defRPr sz="1800" b="1"/>
            </a:lvl7pPr>
            <a:lvl8pPr marL="3600007" indent="0">
              <a:buNone/>
              <a:defRPr sz="1800" b="1"/>
            </a:lvl8pPr>
            <a:lvl9pPr marL="4114291" indent="0">
              <a:buNone/>
              <a:defRPr sz="18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534432" y="2398409"/>
            <a:ext cx="4722671" cy="435739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5429680" y="1692898"/>
            <a:ext cx="4724526" cy="70551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4254" indent="0">
              <a:buNone/>
              <a:defRPr sz="2300" b="1"/>
            </a:lvl2pPr>
            <a:lvl3pPr marL="1028564" indent="0">
              <a:buNone/>
              <a:defRPr sz="2000" b="1"/>
            </a:lvl3pPr>
            <a:lvl4pPr marL="1542858" indent="0">
              <a:buNone/>
              <a:defRPr sz="1800" b="1"/>
            </a:lvl4pPr>
            <a:lvl5pPr marL="2057144" indent="0">
              <a:buNone/>
              <a:defRPr sz="1800" b="1"/>
            </a:lvl5pPr>
            <a:lvl6pPr marL="2571427" indent="0">
              <a:buNone/>
              <a:defRPr sz="1800" b="1"/>
            </a:lvl6pPr>
            <a:lvl7pPr marL="3085724" indent="0">
              <a:buNone/>
              <a:defRPr sz="1800" b="1"/>
            </a:lvl7pPr>
            <a:lvl8pPr marL="3600007" indent="0">
              <a:buNone/>
              <a:defRPr sz="1800" b="1"/>
            </a:lvl8pPr>
            <a:lvl9pPr marL="4114291" indent="0">
              <a:buNone/>
              <a:defRPr sz="18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5429680" y="2398409"/>
            <a:ext cx="4724526" cy="435739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fld id="{6579E46C-101A-46E9-9005-1910A6DBBC7C}" type="datetime1">
              <a:rPr lang="fi-FI" smtClean="0"/>
              <a:t>31.10.2018</a:t>
            </a:fld>
            <a:endParaRPr lang="fi-FI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DCF45AED-0F66-4D74-AC4F-CCAA28DF92C8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987033989"/>
      </p:ext>
    </p:extLst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fld id="{944E267F-777C-4B01-B5E2-6C4281962E01}" type="datetime1">
              <a:rPr lang="fi-FI" smtClean="0"/>
              <a:t>31.10.2018</a:t>
            </a:fld>
            <a:endParaRPr lang="fi-FI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05CE5792-E8B6-48D7-B899-7F0796953A76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763525040"/>
      </p:ext>
    </p:extLst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fld id="{EE4439CF-CA13-4B0F-8A4F-D94DCF858C0F}" type="datetime1">
              <a:rPr lang="fi-FI" smtClean="0"/>
              <a:t>31.10.2018</a:t>
            </a:fld>
            <a:endParaRPr lang="fi-FI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34A349A7-E593-4082-BE04-2A93EFA3D1D5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511927109"/>
      </p:ext>
    </p:extLst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34436" y="301114"/>
            <a:ext cx="3516488" cy="128148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178960" y="301242"/>
            <a:ext cx="5975246" cy="6454683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534436" y="1582598"/>
            <a:ext cx="3516488" cy="5173200"/>
          </a:xfrm>
        </p:spPr>
        <p:txBody>
          <a:bodyPr/>
          <a:lstStyle>
            <a:lvl1pPr marL="0" indent="0">
              <a:buNone/>
              <a:defRPr sz="1700"/>
            </a:lvl1pPr>
            <a:lvl2pPr marL="514254" indent="0">
              <a:buNone/>
              <a:defRPr sz="1400"/>
            </a:lvl2pPr>
            <a:lvl3pPr marL="1028564" indent="0">
              <a:buNone/>
              <a:defRPr sz="1100"/>
            </a:lvl3pPr>
            <a:lvl4pPr marL="1542858" indent="0">
              <a:buNone/>
              <a:defRPr sz="1000"/>
            </a:lvl4pPr>
            <a:lvl5pPr marL="2057144" indent="0">
              <a:buNone/>
              <a:defRPr sz="1000"/>
            </a:lvl5pPr>
            <a:lvl6pPr marL="2571427" indent="0">
              <a:buNone/>
              <a:defRPr sz="1000"/>
            </a:lvl6pPr>
            <a:lvl7pPr marL="3085724" indent="0">
              <a:buNone/>
              <a:defRPr sz="1000"/>
            </a:lvl7pPr>
            <a:lvl8pPr marL="3600007" indent="0">
              <a:buNone/>
              <a:defRPr sz="1000"/>
            </a:lvl8pPr>
            <a:lvl9pPr marL="4114291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fld id="{BF1854CB-8D58-4769-9B69-3E2F4C7DF76C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AB3BFCFB-537A-4612-85E5-0BEEB029696E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796978985"/>
      </p:ext>
    </p:extLst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095049" y="5294005"/>
            <a:ext cx="6413183" cy="62498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2095049" y="675754"/>
            <a:ext cx="6413183" cy="4537710"/>
          </a:xfrm>
        </p:spPr>
        <p:txBody>
          <a:bodyPr/>
          <a:lstStyle>
            <a:lvl1pPr marL="0" indent="0">
              <a:buNone/>
              <a:defRPr sz="3600"/>
            </a:lvl1pPr>
            <a:lvl2pPr marL="514254" indent="0">
              <a:buNone/>
              <a:defRPr sz="3200"/>
            </a:lvl2pPr>
            <a:lvl3pPr marL="1028564" indent="0">
              <a:buNone/>
              <a:defRPr sz="2700"/>
            </a:lvl3pPr>
            <a:lvl4pPr marL="1542858" indent="0">
              <a:buNone/>
              <a:defRPr sz="2300"/>
            </a:lvl4pPr>
            <a:lvl5pPr marL="2057144" indent="0">
              <a:buNone/>
              <a:defRPr sz="2300"/>
            </a:lvl5pPr>
            <a:lvl6pPr marL="2571427" indent="0">
              <a:buNone/>
              <a:defRPr sz="2300"/>
            </a:lvl6pPr>
            <a:lvl7pPr marL="3085724" indent="0">
              <a:buNone/>
              <a:defRPr sz="2300"/>
            </a:lvl7pPr>
            <a:lvl8pPr marL="3600007" indent="0">
              <a:buNone/>
              <a:defRPr sz="2300"/>
            </a:lvl8pPr>
            <a:lvl9pPr marL="4114291" indent="0">
              <a:buNone/>
              <a:defRPr sz="2300"/>
            </a:lvl9pPr>
          </a:lstStyle>
          <a:p>
            <a:pPr lvl="0"/>
            <a:endParaRPr lang="fi-FI" noProof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2095049" y="5918990"/>
            <a:ext cx="6413183" cy="887585"/>
          </a:xfrm>
        </p:spPr>
        <p:txBody>
          <a:bodyPr/>
          <a:lstStyle>
            <a:lvl1pPr marL="0" indent="0">
              <a:buNone/>
              <a:defRPr sz="1700"/>
            </a:lvl1pPr>
            <a:lvl2pPr marL="514254" indent="0">
              <a:buNone/>
              <a:defRPr sz="1400"/>
            </a:lvl2pPr>
            <a:lvl3pPr marL="1028564" indent="0">
              <a:buNone/>
              <a:defRPr sz="1100"/>
            </a:lvl3pPr>
            <a:lvl4pPr marL="1542858" indent="0">
              <a:buNone/>
              <a:defRPr sz="1000"/>
            </a:lvl4pPr>
            <a:lvl5pPr marL="2057144" indent="0">
              <a:buNone/>
              <a:defRPr sz="1000"/>
            </a:lvl5pPr>
            <a:lvl6pPr marL="2571427" indent="0">
              <a:buNone/>
              <a:defRPr sz="1000"/>
            </a:lvl6pPr>
            <a:lvl7pPr marL="3085724" indent="0">
              <a:buNone/>
              <a:defRPr sz="1000"/>
            </a:lvl7pPr>
            <a:lvl8pPr marL="3600007" indent="0">
              <a:buNone/>
              <a:defRPr sz="1000"/>
            </a:lvl8pPr>
            <a:lvl9pPr marL="4114291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fld id="{53D47CC6-9695-42CD-87DA-8287CAABAB01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3B84D8C7-7EC6-4302-9C14-9325B5F34CDA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466279338"/>
      </p:ext>
    </p:extLst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fld id="{88868087-EF60-4453-965F-6DE12B1B646B}" type="datetime1">
              <a:rPr lang="fi-FI" smtClean="0"/>
              <a:t>31.10.2018</a:t>
            </a:fld>
            <a:endParaRPr lang="fi-FI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C4F66241-4DB0-4A7F-9D2D-02898FF37181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528900285"/>
      </p:ext>
    </p:extLst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7526582" y="152313"/>
            <a:ext cx="2360408" cy="6318130"/>
          </a:xfrm>
        </p:spPr>
        <p:txBody>
          <a:bodyPr vert="eaVert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45361" y="152313"/>
            <a:ext cx="6903079" cy="6318130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fld id="{70993196-CB2A-4958-80BA-FB1B16A2F08D}" type="datetime1">
              <a:rPr lang="fi-FI" smtClean="0"/>
              <a:t>31.10.2018</a:t>
            </a:fld>
            <a:endParaRPr lang="fi-FI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4A2C8965-3839-481F-A593-5824272BE97D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434453833"/>
      </p:ext>
    </p:extLst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/>
          <p:cNvSpPr>
            <a:spLocks noGrp="1"/>
          </p:cNvSpPr>
          <p:nvPr>
            <p:ph/>
          </p:nvPr>
        </p:nvSpPr>
        <p:spPr>
          <a:xfrm>
            <a:off x="445360" y="152313"/>
            <a:ext cx="9441630" cy="631813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fld id="{09ED0521-A03C-4320-B826-99D197C212EB}" type="datetime1">
              <a:rPr lang="fi-FI" smtClean="0"/>
              <a:t>31.10.2018</a:t>
            </a:fld>
            <a:endParaRPr lang="fi-FI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225B3189-7DD4-4430-AC14-ACCC1EB3D9D6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9138392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917B36-28EC-4E06-97F8-03866161EBFC}" type="datetime1">
              <a:rPr lang="fi-FI" smtClean="0"/>
              <a:t>31.10.2018</a:t>
            </a:fld>
            <a:endParaRPr lang="en-US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575832-B555-4AFB-B836-35BFF5E7C471}" type="slidenum">
              <a:rPr lang="en-US" altLang="fi-FI"/>
              <a:pPr/>
              <a:t>‹#›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3346975704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06438" y="6970713"/>
            <a:ext cx="2493962" cy="403225"/>
          </a:xfrm>
        </p:spPr>
        <p:txBody>
          <a:bodyPr lIns="102829" tIns="51397" rIns="102829" bIns="51397"/>
          <a:lstStyle>
            <a:lvl1pPr defTabSz="514065">
              <a:defRPr sz="1300">
                <a:solidFill>
                  <a:prstClr val="black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E87F19DD-4106-4559-A0D2-CF4EDABAA2B9}" type="datetime1">
              <a:rPr lang="fi-FI" smtClean="0"/>
              <a:t>31.10.2018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28428563"/>
      </p:ext>
    </p:extLst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06438" y="6970713"/>
            <a:ext cx="2493962" cy="403225"/>
          </a:xfrm>
        </p:spPr>
        <p:txBody>
          <a:bodyPr lIns="102829" tIns="51397" rIns="102829" bIns="51397"/>
          <a:lstStyle>
            <a:lvl1pPr defTabSz="514065" eaLnBrk="1" fontAlgn="auto" hangingPunct="1">
              <a:spcBef>
                <a:spcPts val="0"/>
              </a:spcBef>
              <a:spcAft>
                <a:spcPts val="0"/>
              </a:spcAft>
              <a:defRPr sz="1300">
                <a:solidFill>
                  <a:prstClr val="black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2B81F033-61F8-40FE-B705-EDCCAFD70957}" type="datetime1">
              <a:rPr lang="fi-FI" smtClean="0"/>
              <a:t>31.10.2018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28196498"/>
      </p:ext>
    </p:extLst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6"/>
          <p:cNvSpPr>
            <a:spLocks/>
          </p:cNvSpPr>
          <p:nvPr userDrawn="1"/>
        </p:nvSpPr>
        <p:spPr bwMode="auto">
          <a:xfrm>
            <a:off x="1419225" y="7056438"/>
            <a:ext cx="8928100" cy="236537"/>
          </a:xfrm>
          <a:custGeom>
            <a:avLst/>
            <a:gdLst>
              <a:gd name="T0" fmla="*/ 2147483647 w 5351"/>
              <a:gd name="T1" fmla="*/ 0 h 198"/>
              <a:gd name="T2" fmla="*/ 2147483647 w 5351"/>
              <a:gd name="T3" fmla="*/ 0 h 198"/>
              <a:gd name="T4" fmla="*/ 2147483647 w 5351"/>
              <a:gd name="T5" fmla="*/ 2147483647 h 198"/>
              <a:gd name="T6" fmla="*/ 2147483647 w 5351"/>
              <a:gd name="T7" fmla="*/ 2147483647 h 198"/>
              <a:gd name="T8" fmla="*/ 2147483647 w 5351"/>
              <a:gd name="T9" fmla="*/ 2147483647 h 198"/>
              <a:gd name="T10" fmla="*/ 2147483647 w 5351"/>
              <a:gd name="T11" fmla="*/ 2147483647 h 198"/>
              <a:gd name="T12" fmla="*/ 2147483647 w 5351"/>
              <a:gd name="T13" fmla="*/ 2147483647 h 198"/>
              <a:gd name="T14" fmla="*/ 0 w 5351"/>
              <a:gd name="T15" fmla="*/ 2147483647 h 198"/>
              <a:gd name="T16" fmla="*/ 0 w 5351"/>
              <a:gd name="T17" fmla="*/ 2147483647 h 198"/>
              <a:gd name="T18" fmla="*/ 2147483647 w 5351"/>
              <a:gd name="T19" fmla="*/ 2147483647 h 198"/>
              <a:gd name="T20" fmla="*/ 2147483647 w 5351"/>
              <a:gd name="T21" fmla="*/ 2147483647 h 198"/>
              <a:gd name="T22" fmla="*/ 2147483647 w 5351"/>
              <a:gd name="T23" fmla="*/ 2147483647 h 198"/>
              <a:gd name="T24" fmla="*/ 2147483647 w 5351"/>
              <a:gd name="T25" fmla="*/ 0 h 19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5351" h="198">
                <a:moveTo>
                  <a:pt x="54" y="0"/>
                </a:moveTo>
                <a:lnTo>
                  <a:pt x="5297" y="0"/>
                </a:lnTo>
                <a:lnTo>
                  <a:pt x="5318" y="3"/>
                </a:lnTo>
                <a:lnTo>
                  <a:pt x="5334" y="15"/>
                </a:lnTo>
                <a:lnTo>
                  <a:pt x="5346" y="32"/>
                </a:lnTo>
                <a:lnTo>
                  <a:pt x="5351" y="54"/>
                </a:lnTo>
                <a:lnTo>
                  <a:pt x="5351" y="198"/>
                </a:lnTo>
                <a:lnTo>
                  <a:pt x="0" y="198"/>
                </a:lnTo>
                <a:lnTo>
                  <a:pt x="0" y="54"/>
                </a:lnTo>
                <a:lnTo>
                  <a:pt x="5" y="32"/>
                </a:lnTo>
                <a:lnTo>
                  <a:pt x="16" y="15"/>
                </a:lnTo>
                <a:lnTo>
                  <a:pt x="32" y="3"/>
                </a:lnTo>
                <a:lnTo>
                  <a:pt x="54" y="0"/>
                </a:lnTo>
                <a:close/>
              </a:path>
            </a:pathLst>
          </a:custGeom>
          <a:solidFill>
            <a:srgbClr val="FF0099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103946" tIns="51970" rIns="103946" bIns="51970"/>
          <a:lstStyle/>
          <a:p>
            <a:endParaRPr lang="fi-FI"/>
          </a:p>
        </p:txBody>
      </p:sp>
      <p:pic>
        <p:nvPicPr>
          <p:cNvPr id="4" name="Picture 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21825" y="0"/>
            <a:ext cx="1166813" cy="74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329" y="472683"/>
            <a:ext cx="10384309" cy="542705"/>
          </a:xfrm>
          <a:prstGeom prst="rect">
            <a:avLst/>
          </a:prstGeom>
        </p:spPr>
        <p:txBody>
          <a:bodyPr lIns="103946" tIns="51970" rIns="103946" bIns="51970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890F60A2-5BD0-45B1-B22C-032860BB4293}" type="slidenum">
              <a:rPr lang="en-US" altLang="fi-FI"/>
              <a:pPr/>
              <a:t>‹#›</a:t>
            </a:fld>
            <a:endParaRPr lang="en-US" altLang="fi-FI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defRPr sz="1100">
                <a:solidFill>
                  <a:srgbClr val="FFFFFF"/>
                </a:solidFill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1639850"/>
      </p:ext>
    </p:extLst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26"/>
          <p:cNvSpPr>
            <a:spLocks/>
          </p:cNvSpPr>
          <p:nvPr userDrawn="1"/>
        </p:nvSpPr>
        <p:spPr bwMode="auto">
          <a:xfrm>
            <a:off x="1419225" y="7056438"/>
            <a:ext cx="8928100" cy="236537"/>
          </a:xfrm>
          <a:custGeom>
            <a:avLst/>
            <a:gdLst>
              <a:gd name="T0" fmla="*/ 2147483647 w 5351"/>
              <a:gd name="T1" fmla="*/ 0 h 198"/>
              <a:gd name="T2" fmla="*/ 2147483647 w 5351"/>
              <a:gd name="T3" fmla="*/ 0 h 198"/>
              <a:gd name="T4" fmla="*/ 2147483647 w 5351"/>
              <a:gd name="T5" fmla="*/ 2147483647 h 198"/>
              <a:gd name="T6" fmla="*/ 2147483647 w 5351"/>
              <a:gd name="T7" fmla="*/ 2147483647 h 198"/>
              <a:gd name="T8" fmla="*/ 2147483647 w 5351"/>
              <a:gd name="T9" fmla="*/ 2147483647 h 198"/>
              <a:gd name="T10" fmla="*/ 2147483647 w 5351"/>
              <a:gd name="T11" fmla="*/ 2147483647 h 198"/>
              <a:gd name="T12" fmla="*/ 2147483647 w 5351"/>
              <a:gd name="T13" fmla="*/ 2147483647 h 198"/>
              <a:gd name="T14" fmla="*/ 0 w 5351"/>
              <a:gd name="T15" fmla="*/ 2147483647 h 198"/>
              <a:gd name="T16" fmla="*/ 0 w 5351"/>
              <a:gd name="T17" fmla="*/ 2147483647 h 198"/>
              <a:gd name="T18" fmla="*/ 2147483647 w 5351"/>
              <a:gd name="T19" fmla="*/ 2147483647 h 198"/>
              <a:gd name="T20" fmla="*/ 2147483647 w 5351"/>
              <a:gd name="T21" fmla="*/ 2147483647 h 198"/>
              <a:gd name="T22" fmla="*/ 2147483647 w 5351"/>
              <a:gd name="T23" fmla="*/ 2147483647 h 198"/>
              <a:gd name="T24" fmla="*/ 2147483647 w 5351"/>
              <a:gd name="T25" fmla="*/ 0 h 19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5351" h="198">
                <a:moveTo>
                  <a:pt x="54" y="0"/>
                </a:moveTo>
                <a:lnTo>
                  <a:pt x="5297" y="0"/>
                </a:lnTo>
                <a:lnTo>
                  <a:pt x="5318" y="3"/>
                </a:lnTo>
                <a:lnTo>
                  <a:pt x="5334" y="15"/>
                </a:lnTo>
                <a:lnTo>
                  <a:pt x="5346" y="32"/>
                </a:lnTo>
                <a:lnTo>
                  <a:pt x="5351" y="54"/>
                </a:lnTo>
                <a:lnTo>
                  <a:pt x="5351" y="198"/>
                </a:lnTo>
                <a:lnTo>
                  <a:pt x="0" y="198"/>
                </a:lnTo>
                <a:lnTo>
                  <a:pt x="0" y="54"/>
                </a:lnTo>
                <a:lnTo>
                  <a:pt x="5" y="32"/>
                </a:lnTo>
                <a:lnTo>
                  <a:pt x="16" y="15"/>
                </a:lnTo>
                <a:lnTo>
                  <a:pt x="32" y="3"/>
                </a:lnTo>
                <a:lnTo>
                  <a:pt x="54" y="0"/>
                </a:lnTo>
                <a:close/>
              </a:path>
            </a:pathLst>
          </a:custGeom>
          <a:solidFill>
            <a:srgbClr val="FF0099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103946" tIns="51970" rIns="103946" bIns="51970"/>
          <a:lstStyle/>
          <a:p>
            <a:endParaRPr lang="fi-FI"/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 bwMode="white">
          <a:xfrm>
            <a:off x="9853613" y="6932613"/>
            <a:ext cx="487362" cy="455612"/>
          </a:xfrm>
          <a:prstGeom prst="rect">
            <a:avLst/>
          </a:prstGeom>
        </p:spPr>
        <p:txBody>
          <a:bodyPr lIns="103946" tIns="51970" rIns="103946" bIns="51970" anchor="ctr"/>
          <a:lstStyle>
            <a:lvl1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68563" indent="-242888" defTabSz="911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25763" indent="-242888" defTabSz="911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382963" indent="-242888" defTabSz="911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40163" indent="-242888" defTabSz="911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D26504D1-300F-4AF5-9158-528C63AD228C}" type="slidenum">
              <a:rPr lang="en-US" altLang="fi-FI" sz="1000">
                <a:solidFill>
                  <a:srgbClr val="FFFFFF"/>
                </a:solidFill>
              </a:rPr>
              <a:pPr algn="r" eaLnBrk="1" hangingPunct="1"/>
              <a:t>‹#›</a:t>
            </a:fld>
            <a:endParaRPr lang="en-US" altLang="fi-FI" sz="1000">
              <a:solidFill>
                <a:srgbClr val="FFFFFF"/>
              </a:solidFill>
            </a:endParaRPr>
          </a:p>
        </p:txBody>
      </p:sp>
      <p:pic>
        <p:nvPicPr>
          <p:cNvPr id="9" name="Picture 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21825" y="0"/>
            <a:ext cx="1166813" cy="74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0996" y="1418027"/>
            <a:ext cx="4811743" cy="4523705"/>
          </a:xfrm>
          <a:prstGeom prst="rect">
            <a:avLst/>
          </a:prstGeom>
        </p:spPr>
        <p:txBody>
          <a:bodyPr lIns="103946" tIns="51970" rIns="103946" bIns="51970"/>
          <a:lstStyle>
            <a:lvl1pPr>
              <a:defRPr sz="2000"/>
            </a:lvl1pPr>
            <a:lvl2pPr>
              <a:defRPr sz="1800"/>
            </a:lvl2pPr>
            <a:lvl3pPr>
              <a:defRPr sz="1700"/>
            </a:lvl3pPr>
            <a:lvl4pPr marL="918532" indent="-205728">
              <a:defRPr sz="17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half" idx="10"/>
          </p:nvPr>
        </p:nvSpPr>
        <p:spPr>
          <a:xfrm>
            <a:off x="5594837" y="1418027"/>
            <a:ext cx="4811743" cy="4523705"/>
          </a:xfrm>
          <a:prstGeom prst="rect">
            <a:avLst/>
          </a:prstGeom>
        </p:spPr>
        <p:txBody>
          <a:bodyPr lIns="103946" tIns="51970" rIns="103946" bIns="51970"/>
          <a:lstStyle>
            <a:lvl1pPr>
              <a:defRPr sz="2000"/>
            </a:lvl1pPr>
            <a:lvl2pPr>
              <a:defRPr sz="1800"/>
            </a:lvl2pPr>
            <a:lvl3pPr>
              <a:defRPr sz="1700"/>
            </a:lvl3pPr>
            <a:lvl4pPr marL="918532" indent="-205728">
              <a:defRPr sz="17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04329" y="472683"/>
            <a:ext cx="10384309" cy="542705"/>
          </a:xfrm>
          <a:prstGeom prst="rect">
            <a:avLst/>
          </a:prstGeom>
        </p:spPr>
        <p:txBody>
          <a:bodyPr lIns="103946" tIns="51970" rIns="103946" bIns="51970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Rectangle 1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defRPr sz="1100">
                <a:solidFill>
                  <a:srgbClr val="FFFFFF"/>
                </a:solidFill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0228151"/>
      </p:ext>
    </p:extLst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 txBox="1">
            <a:spLocks/>
          </p:cNvSpPr>
          <p:nvPr userDrawn="1"/>
        </p:nvSpPr>
        <p:spPr bwMode="white">
          <a:xfrm>
            <a:off x="9852025" y="6946900"/>
            <a:ext cx="487363" cy="455613"/>
          </a:xfrm>
          <a:prstGeom prst="rect">
            <a:avLst/>
          </a:prstGeom>
        </p:spPr>
        <p:txBody>
          <a:bodyPr lIns="103946" tIns="51970" rIns="103946" bIns="51970" anchor="ctr"/>
          <a:lstStyle>
            <a:lvl1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68563" indent="-242888" defTabSz="911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25763" indent="-242888" defTabSz="911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382963" indent="-242888" defTabSz="911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40163" indent="-242888" defTabSz="911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6964DE0E-FEE2-4BFF-8483-1924CD089FC8}" type="slidenum">
              <a:rPr lang="en-US" altLang="fi-FI" sz="1000">
                <a:solidFill>
                  <a:srgbClr val="FFFFFF"/>
                </a:solidFill>
              </a:rPr>
              <a:pPr algn="r" eaLnBrk="1" hangingPunct="1"/>
              <a:t>‹#›</a:t>
            </a:fld>
            <a:endParaRPr lang="en-US" altLang="fi-FI" sz="100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996" y="1339238"/>
            <a:ext cx="9519635" cy="5131184"/>
          </a:xfrm>
          <a:prstGeom prst="rect">
            <a:avLst/>
          </a:prstGeom>
        </p:spPr>
        <p:txBody>
          <a:bodyPr lIns="103946" tIns="51970" rIns="103946" bIns="51970"/>
          <a:lstStyle>
            <a:lvl1pPr>
              <a:buClr>
                <a:srgbClr val="FF3399"/>
              </a:buClr>
              <a:buFont typeface="Wingdings" pitchFamily="2" charset="2"/>
              <a:buChar char="Ø"/>
              <a:defRPr/>
            </a:lvl1pPr>
            <a:lvl2pPr>
              <a:buClr>
                <a:srgbClr val="FF3399"/>
              </a:buClr>
              <a:buFont typeface="Arial" pitchFamily="34" charset="0"/>
              <a:buChar char="•"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04329" y="472683"/>
            <a:ext cx="10384309" cy="542705"/>
          </a:xfrm>
          <a:prstGeom prst="rect">
            <a:avLst/>
          </a:prstGeom>
        </p:spPr>
        <p:txBody>
          <a:bodyPr lIns="103946" tIns="51970" rIns="103946" bIns="51970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defTabSz="502191">
              <a:defRPr sz="1100">
                <a:solidFill>
                  <a:srgbClr val="FFFFFF"/>
                </a:solidFill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4567352"/>
      </p:ext>
    </p:extLst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21825" y="0"/>
            <a:ext cx="1166813" cy="74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996" y="1339238"/>
            <a:ext cx="9686646" cy="5131184"/>
          </a:xfrm>
          <a:prstGeom prst="rect">
            <a:avLst/>
          </a:prstGeom>
        </p:spPr>
        <p:txBody>
          <a:bodyPr lIns="103946" tIns="51970" rIns="103946" bIns="51970"/>
          <a:lstStyle>
            <a:lvl1pPr marL="308583" marR="0" indent="-308583" algn="l" defTabSz="1039441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20000"/>
              </a:spcAft>
              <a:buClr>
                <a:srgbClr val="FF008C"/>
              </a:buClr>
              <a:buSzPct val="80000"/>
              <a:buFont typeface="Wingdings" pitchFamily="2" charset="2"/>
              <a:buBlip>
                <a:blip r:embed="rId3"/>
              </a:buBlip>
              <a:tabLst/>
              <a:defRPr/>
            </a:lvl1pPr>
            <a:lvl2pPr marL="646037" marR="0" indent="-335657" algn="l" defTabSz="1039441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20000"/>
              </a:spcAft>
              <a:buClr>
                <a:srgbClr val="6E6E6E"/>
              </a:buClr>
              <a:buSzPct val="80000"/>
              <a:buFont typeface="Wingdings" pitchFamily="2" charset="2"/>
              <a:buBlip>
                <a:blip r:embed="rId4"/>
              </a:buBlip>
              <a:tabLst/>
              <a:defRPr/>
            </a:lvl2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04329" y="472683"/>
            <a:ext cx="10384309" cy="542705"/>
          </a:xfrm>
          <a:prstGeom prst="rect">
            <a:avLst/>
          </a:prstGeom>
        </p:spPr>
        <p:txBody>
          <a:bodyPr lIns="103946" tIns="51970" rIns="103946" bIns="51970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9853613" y="6932613"/>
            <a:ext cx="487362" cy="455612"/>
          </a:xfrm>
        </p:spPr>
        <p:txBody>
          <a:bodyPr/>
          <a:lstStyle>
            <a:lvl1pPr defTabSz="501650">
              <a:defRPr/>
            </a:lvl1pPr>
          </a:lstStyle>
          <a:p>
            <a:fld id="{A5A74431-D592-415B-BC15-EF6958CE514C}" type="slidenum">
              <a:rPr lang="en-US" altLang="fi-FI"/>
              <a:pPr/>
              <a:t>‹#›</a:t>
            </a:fld>
            <a:endParaRPr lang="en-US" altLang="fi-FI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defRPr sz="1100">
                <a:solidFill>
                  <a:srgbClr val="FFFFFF"/>
                </a:solidFill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3182293"/>
      </p:ext>
    </p:extLst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21825" y="0"/>
            <a:ext cx="1166813" cy="74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304329" y="472683"/>
            <a:ext cx="10384309" cy="542705"/>
          </a:xfrm>
          <a:prstGeom prst="rect">
            <a:avLst/>
          </a:prstGeom>
        </p:spPr>
        <p:txBody>
          <a:bodyPr lIns="103946" tIns="51970" rIns="103946" bIns="51970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47B38F43-560D-420E-912E-01D7C9E2432C}" type="slidenum">
              <a:rPr lang="en-US" altLang="fi-FI"/>
              <a:pPr/>
              <a:t>‹#›</a:t>
            </a:fld>
            <a:endParaRPr lang="en-US" altLang="fi-FI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defRPr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6564321"/>
      </p:ext>
    </p:extLst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21825" y="0"/>
            <a:ext cx="1166813" cy="74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304329" y="472683"/>
            <a:ext cx="10384309" cy="542705"/>
          </a:xfrm>
          <a:prstGeom prst="rect">
            <a:avLst/>
          </a:prstGeom>
        </p:spPr>
        <p:txBody>
          <a:bodyPr lIns="103946" tIns="51970" rIns="103946" bIns="51970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defTabSz="502191">
              <a:defRPr sz="1100">
                <a:solidFill>
                  <a:srgbClr val="FFFFFF"/>
                </a:solidFill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1699271"/>
      </p:ext>
    </p:extLst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Raportin valkoinen kansileh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1" descr="TNS_PATTERN_LANDSCAPE.eps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887538"/>
            <a:ext cx="10688638" cy="483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11"/>
          <p:cNvSpPr>
            <a:spLocks noChangeArrowheads="1"/>
          </p:cNvSpPr>
          <p:nvPr/>
        </p:nvSpPr>
        <p:spPr bwMode="auto">
          <a:xfrm>
            <a:off x="342900" y="6153150"/>
            <a:ext cx="70310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911225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11225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11225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11225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11225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fi-FI" altLang="fi-FI" sz="1100">
                <a:solidFill>
                  <a:srgbClr val="000000"/>
                </a:solidFill>
                <a:latin typeface="Calibri" pitchFamily="34" charset="0"/>
              </a:rPr>
              <a:t>Tämän tutkimuksen tulokset on tarkoitettu vain tilaajan omaan käyttöön.</a:t>
            </a:r>
          </a:p>
          <a:p>
            <a:pPr eaLnBrk="1" hangingPunct="1">
              <a:defRPr/>
            </a:pPr>
            <a:r>
              <a:rPr lang="fi-FI" altLang="fi-FI" sz="1100">
                <a:solidFill>
                  <a:srgbClr val="000000"/>
                </a:solidFill>
                <a:latin typeface="Calibri" pitchFamily="34" charset="0"/>
              </a:rPr>
              <a:t>Niitä ei saa lainata, luovuttaa, jälleenmyydä tai julkaista ilman Suomen Gallup Elintarviketieto Oy:n lupaa.</a:t>
            </a:r>
          </a:p>
        </p:txBody>
      </p:sp>
      <p:pic>
        <p:nvPicPr>
          <p:cNvPr id="7" name="Picture 22" descr="TNS-Gallup-M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9725" y="6777038"/>
            <a:ext cx="1065213" cy="54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Placeholder 5"/>
          <p:cNvSpPr txBox="1">
            <a:spLocks/>
          </p:cNvSpPr>
          <p:nvPr userDrawn="1"/>
        </p:nvSpPr>
        <p:spPr bwMode="auto">
          <a:xfrm>
            <a:off x="6188075" y="6965950"/>
            <a:ext cx="4133850" cy="39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3946" tIns="51970" rIns="103946" bIns="51970" anchor="b"/>
          <a:lstStyle>
            <a:lvl1pPr marL="307975" indent="-307975" defTabSz="911225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11225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11225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11225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11225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20000"/>
              </a:spcBef>
              <a:spcAft>
                <a:spcPct val="20000"/>
              </a:spcAft>
              <a:buClr>
                <a:srgbClr val="FF008C"/>
              </a:buClr>
              <a:buSzPct val="80000"/>
              <a:defRPr/>
            </a:pPr>
            <a:r>
              <a:rPr lang="fi-FI" altLang="fi-FI" sz="1400" b="1" noProof="1">
                <a:solidFill>
                  <a:srgbClr val="000000"/>
                </a:solidFill>
                <a:latin typeface="Calibri" pitchFamily="34" charset="0"/>
              </a:rPr>
              <a:t>Suomen Gallup Elintarviketieto Oy</a:t>
            </a:r>
          </a:p>
        </p:txBody>
      </p:sp>
      <p:pic>
        <p:nvPicPr>
          <p:cNvPr id="9" name="Picture 4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21825" y="0"/>
            <a:ext cx="1166813" cy="74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22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35876" y="1764668"/>
            <a:ext cx="9085342" cy="658953"/>
          </a:xfrm>
          <a:prstGeom prst="rect">
            <a:avLst/>
          </a:prstGeom>
        </p:spPr>
        <p:txBody>
          <a:bodyPr lIns="103946" tIns="51970" rIns="103946" bIns="51970">
            <a:sp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922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35876" y="2407177"/>
            <a:ext cx="9105754" cy="458898"/>
          </a:xfrm>
          <a:prstGeom prst="rect">
            <a:avLst/>
          </a:prstGeom>
          <a:ln/>
        </p:spPr>
        <p:txBody>
          <a:bodyPr lIns="103946" tIns="51970" rIns="103946" bIns="51970">
            <a:spAutoFit/>
          </a:bodyPr>
          <a:lstStyle>
            <a:lvl1pPr marL="0" indent="0">
              <a:buFont typeface="Wingdings" pitchFamily="2" charset="2"/>
              <a:buNone/>
              <a:defRPr sz="23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21" name="Text Placeholder 18"/>
          <p:cNvSpPr>
            <a:spLocks noGrp="1"/>
          </p:cNvSpPr>
          <p:nvPr>
            <p:ph type="body" sz="quarter" idx="11"/>
          </p:nvPr>
        </p:nvSpPr>
        <p:spPr>
          <a:xfrm>
            <a:off x="335876" y="4427302"/>
            <a:ext cx="9690066" cy="1330570"/>
          </a:xfrm>
          <a:prstGeom prst="rect">
            <a:avLst/>
          </a:prstGeom>
        </p:spPr>
        <p:txBody>
          <a:bodyPr lIns="103946" tIns="51970" rIns="103946" bIns="51970"/>
          <a:lstStyle>
            <a:lvl1pPr marL="0" marR="0" indent="0" algn="l" defTabSz="1039441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8C"/>
              </a:buClr>
              <a:buSzPct val="80000"/>
              <a:buFontTx/>
              <a:buNone/>
              <a:tabLst/>
              <a:defRPr sz="1800" baseline="0"/>
            </a:lvl1pPr>
            <a:lvl2pPr marL="0" indent="0">
              <a:lnSpc>
                <a:spcPct val="100000"/>
              </a:lnSpc>
              <a:buFontTx/>
              <a:buNone/>
              <a:defRPr/>
            </a:lvl2pPr>
            <a:lvl3pPr marL="0" indent="0">
              <a:lnSpc>
                <a:spcPct val="100000"/>
              </a:lnSpc>
              <a:buFontTx/>
              <a:buNone/>
              <a:defRPr/>
            </a:lvl3pPr>
            <a:lvl4pPr marL="0" indent="0">
              <a:lnSpc>
                <a:spcPct val="100000"/>
              </a:lnSpc>
              <a:buFontTx/>
              <a:buNone/>
              <a:defRPr/>
            </a:lvl4pPr>
            <a:lvl5pPr marL="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Date Placeholder 8"/>
          <p:cNvSpPr>
            <a:spLocks noGrp="1"/>
          </p:cNvSpPr>
          <p:nvPr>
            <p:ph type="dt" sz="half" idx="12"/>
          </p:nvPr>
        </p:nvSpPr>
        <p:spPr>
          <a:xfrm>
            <a:off x="344488" y="3368675"/>
            <a:ext cx="3343275" cy="401638"/>
          </a:xfrm>
          <a:prstGeom prst="rect">
            <a:avLst/>
          </a:prstGeom>
        </p:spPr>
        <p:txBody>
          <a:bodyPr lIns="103946" tIns="51970" rIns="103946" bIns="51970"/>
          <a:lstStyle>
            <a:lvl1pPr algn="l" defTabSz="911392">
              <a:defRPr sz="18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695F35A2-EF34-4633-93F7-A95E05B5842C}" type="datetime1">
              <a:rPr lang="fi-FI" smtClean="0"/>
              <a:t>31.10.2018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8649296"/>
      </p:ext>
    </p:extLst>
  </p:cSld>
  <p:clrMapOvr>
    <a:masterClrMapping/>
  </p:clrMapOvr>
  <p:transition>
    <p:wipe dir="r"/>
  </p:transition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21825" y="0"/>
            <a:ext cx="1166813" cy="74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648" y="2349419"/>
            <a:ext cx="9085342" cy="1621111"/>
          </a:xfrm>
          <a:prstGeom prst="rect">
            <a:avLst/>
          </a:prstGeom>
        </p:spPr>
        <p:txBody>
          <a:bodyPr lIns="103946" tIns="51970" rIns="103946" bIns="51970"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3299" y="4285615"/>
            <a:ext cx="7482047" cy="1932728"/>
          </a:xfrm>
          <a:prstGeom prst="rect">
            <a:avLst/>
          </a:prstGeom>
        </p:spPr>
        <p:txBody>
          <a:bodyPr lIns="103946" tIns="51970" rIns="103946" bIns="51970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197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39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59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788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986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183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380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577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fi-FI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7010400"/>
            <a:ext cx="2493962" cy="401638"/>
          </a:xfrm>
          <a:prstGeom prst="rect">
            <a:avLst/>
          </a:prstGeom>
        </p:spPr>
        <p:txBody>
          <a:bodyPr lIns="103946" tIns="51970" rIns="103946" bIns="51970"/>
          <a:lstStyle>
            <a:lvl1pPr defTabSz="911392">
              <a:defRPr sz="18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E74E9EA2-D46A-401C-B040-2FE152AD4FC5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defRPr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D6F4E7D0-090A-4B3E-8490-B0DA972DA52F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05801089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7750178" y="303216"/>
            <a:ext cx="2403475" cy="6453186"/>
          </a:xfrm>
        </p:spPr>
        <p:txBody>
          <a:bodyPr vert="eaVert"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534991" y="303216"/>
            <a:ext cx="7062788" cy="6453186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E9507A-31F1-4237-8791-D68D645C5D47}" type="datetime1">
              <a:rPr lang="fi-FI" smtClean="0"/>
              <a:t>31.10.2018</a:t>
            </a:fld>
            <a:endParaRPr lang="en-US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7C51C2-60A1-47A3-B96A-032BFA11AAF6}" type="slidenum">
              <a:rPr lang="en-US" altLang="fi-FI"/>
              <a:pPr/>
              <a:t>‹#›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842560293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6"/>
          <p:cNvSpPr>
            <a:spLocks/>
          </p:cNvSpPr>
          <p:nvPr userDrawn="1"/>
        </p:nvSpPr>
        <p:spPr bwMode="auto">
          <a:xfrm>
            <a:off x="1419225" y="7056438"/>
            <a:ext cx="8928100" cy="236537"/>
          </a:xfrm>
          <a:custGeom>
            <a:avLst/>
            <a:gdLst>
              <a:gd name="T0" fmla="*/ 2147483647 w 5351"/>
              <a:gd name="T1" fmla="*/ 0 h 198"/>
              <a:gd name="T2" fmla="*/ 2147483647 w 5351"/>
              <a:gd name="T3" fmla="*/ 0 h 198"/>
              <a:gd name="T4" fmla="*/ 2147483647 w 5351"/>
              <a:gd name="T5" fmla="*/ 2147483647 h 198"/>
              <a:gd name="T6" fmla="*/ 2147483647 w 5351"/>
              <a:gd name="T7" fmla="*/ 2147483647 h 198"/>
              <a:gd name="T8" fmla="*/ 2147483647 w 5351"/>
              <a:gd name="T9" fmla="*/ 2147483647 h 198"/>
              <a:gd name="T10" fmla="*/ 2147483647 w 5351"/>
              <a:gd name="T11" fmla="*/ 2147483647 h 198"/>
              <a:gd name="T12" fmla="*/ 2147483647 w 5351"/>
              <a:gd name="T13" fmla="*/ 2147483647 h 198"/>
              <a:gd name="T14" fmla="*/ 0 w 5351"/>
              <a:gd name="T15" fmla="*/ 2147483647 h 198"/>
              <a:gd name="T16" fmla="*/ 0 w 5351"/>
              <a:gd name="T17" fmla="*/ 2147483647 h 198"/>
              <a:gd name="T18" fmla="*/ 2147483647 w 5351"/>
              <a:gd name="T19" fmla="*/ 2147483647 h 198"/>
              <a:gd name="T20" fmla="*/ 2147483647 w 5351"/>
              <a:gd name="T21" fmla="*/ 2147483647 h 198"/>
              <a:gd name="T22" fmla="*/ 2147483647 w 5351"/>
              <a:gd name="T23" fmla="*/ 2147483647 h 198"/>
              <a:gd name="T24" fmla="*/ 2147483647 w 5351"/>
              <a:gd name="T25" fmla="*/ 0 h 19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5351" h="198">
                <a:moveTo>
                  <a:pt x="54" y="0"/>
                </a:moveTo>
                <a:lnTo>
                  <a:pt x="5297" y="0"/>
                </a:lnTo>
                <a:lnTo>
                  <a:pt x="5318" y="3"/>
                </a:lnTo>
                <a:lnTo>
                  <a:pt x="5334" y="15"/>
                </a:lnTo>
                <a:lnTo>
                  <a:pt x="5346" y="32"/>
                </a:lnTo>
                <a:lnTo>
                  <a:pt x="5351" y="54"/>
                </a:lnTo>
                <a:lnTo>
                  <a:pt x="5351" y="198"/>
                </a:lnTo>
                <a:lnTo>
                  <a:pt x="0" y="198"/>
                </a:lnTo>
                <a:lnTo>
                  <a:pt x="0" y="54"/>
                </a:lnTo>
                <a:lnTo>
                  <a:pt x="5" y="32"/>
                </a:lnTo>
                <a:lnTo>
                  <a:pt x="16" y="15"/>
                </a:lnTo>
                <a:lnTo>
                  <a:pt x="32" y="3"/>
                </a:lnTo>
                <a:lnTo>
                  <a:pt x="54" y="0"/>
                </a:lnTo>
                <a:close/>
              </a:path>
            </a:pathLst>
          </a:custGeom>
          <a:solidFill>
            <a:srgbClr val="FF0099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103946" tIns="51970" rIns="103946" bIns="51970"/>
          <a:lstStyle/>
          <a:p>
            <a:endParaRPr lang="fi-FI"/>
          </a:p>
        </p:txBody>
      </p:sp>
      <p:pic>
        <p:nvPicPr>
          <p:cNvPr id="4" name="Picture 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21825" y="0"/>
            <a:ext cx="1166813" cy="74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329" y="472683"/>
            <a:ext cx="10384309" cy="542705"/>
          </a:xfrm>
          <a:prstGeom prst="rect">
            <a:avLst/>
          </a:prstGeom>
        </p:spPr>
        <p:txBody>
          <a:bodyPr lIns="103946" tIns="51970" rIns="103946" bIns="51970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ED0EFAA8-E00A-4D3A-850F-D6F6E4C4D06C}" type="slidenum">
              <a:rPr lang="en-US" altLang="fi-FI"/>
              <a:pPr/>
              <a:t>‹#›</a:t>
            </a:fld>
            <a:endParaRPr lang="en-US" altLang="fi-FI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defRPr sz="1100">
                <a:solidFill>
                  <a:srgbClr val="FFFFFF"/>
                </a:solidFill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2046267"/>
      </p:ext>
    </p:extLst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26"/>
          <p:cNvSpPr>
            <a:spLocks/>
          </p:cNvSpPr>
          <p:nvPr userDrawn="1"/>
        </p:nvSpPr>
        <p:spPr bwMode="auto">
          <a:xfrm>
            <a:off x="1419225" y="7056438"/>
            <a:ext cx="8928100" cy="236537"/>
          </a:xfrm>
          <a:custGeom>
            <a:avLst/>
            <a:gdLst>
              <a:gd name="T0" fmla="*/ 2147483647 w 5351"/>
              <a:gd name="T1" fmla="*/ 0 h 198"/>
              <a:gd name="T2" fmla="*/ 2147483647 w 5351"/>
              <a:gd name="T3" fmla="*/ 0 h 198"/>
              <a:gd name="T4" fmla="*/ 2147483647 w 5351"/>
              <a:gd name="T5" fmla="*/ 2147483647 h 198"/>
              <a:gd name="T6" fmla="*/ 2147483647 w 5351"/>
              <a:gd name="T7" fmla="*/ 2147483647 h 198"/>
              <a:gd name="T8" fmla="*/ 2147483647 w 5351"/>
              <a:gd name="T9" fmla="*/ 2147483647 h 198"/>
              <a:gd name="T10" fmla="*/ 2147483647 w 5351"/>
              <a:gd name="T11" fmla="*/ 2147483647 h 198"/>
              <a:gd name="T12" fmla="*/ 2147483647 w 5351"/>
              <a:gd name="T13" fmla="*/ 2147483647 h 198"/>
              <a:gd name="T14" fmla="*/ 0 w 5351"/>
              <a:gd name="T15" fmla="*/ 2147483647 h 198"/>
              <a:gd name="T16" fmla="*/ 0 w 5351"/>
              <a:gd name="T17" fmla="*/ 2147483647 h 198"/>
              <a:gd name="T18" fmla="*/ 2147483647 w 5351"/>
              <a:gd name="T19" fmla="*/ 2147483647 h 198"/>
              <a:gd name="T20" fmla="*/ 2147483647 w 5351"/>
              <a:gd name="T21" fmla="*/ 2147483647 h 198"/>
              <a:gd name="T22" fmla="*/ 2147483647 w 5351"/>
              <a:gd name="T23" fmla="*/ 2147483647 h 198"/>
              <a:gd name="T24" fmla="*/ 2147483647 w 5351"/>
              <a:gd name="T25" fmla="*/ 0 h 19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5351" h="198">
                <a:moveTo>
                  <a:pt x="54" y="0"/>
                </a:moveTo>
                <a:lnTo>
                  <a:pt x="5297" y="0"/>
                </a:lnTo>
                <a:lnTo>
                  <a:pt x="5318" y="3"/>
                </a:lnTo>
                <a:lnTo>
                  <a:pt x="5334" y="15"/>
                </a:lnTo>
                <a:lnTo>
                  <a:pt x="5346" y="32"/>
                </a:lnTo>
                <a:lnTo>
                  <a:pt x="5351" y="54"/>
                </a:lnTo>
                <a:lnTo>
                  <a:pt x="5351" y="198"/>
                </a:lnTo>
                <a:lnTo>
                  <a:pt x="0" y="198"/>
                </a:lnTo>
                <a:lnTo>
                  <a:pt x="0" y="54"/>
                </a:lnTo>
                <a:lnTo>
                  <a:pt x="5" y="32"/>
                </a:lnTo>
                <a:lnTo>
                  <a:pt x="16" y="15"/>
                </a:lnTo>
                <a:lnTo>
                  <a:pt x="32" y="3"/>
                </a:lnTo>
                <a:lnTo>
                  <a:pt x="54" y="0"/>
                </a:lnTo>
                <a:close/>
              </a:path>
            </a:pathLst>
          </a:custGeom>
          <a:solidFill>
            <a:srgbClr val="FF0099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103946" tIns="51970" rIns="103946" bIns="51970"/>
          <a:lstStyle/>
          <a:p>
            <a:endParaRPr lang="fi-FI"/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 bwMode="white">
          <a:xfrm>
            <a:off x="9853613" y="6932613"/>
            <a:ext cx="487362" cy="455612"/>
          </a:xfrm>
          <a:prstGeom prst="rect">
            <a:avLst/>
          </a:prstGeom>
        </p:spPr>
        <p:txBody>
          <a:bodyPr lIns="103946" tIns="51970" rIns="103946" bIns="51970" anchor="ctr"/>
          <a:lstStyle>
            <a:lvl1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68563" indent="-242888" defTabSz="911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25763" indent="-242888" defTabSz="911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382963" indent="-242888" defTabSz="911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40163" indent="-242888" defTabSz="911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F317B808-0751-4455-BFD6-7C240CA585A0}" type="slidenum">
              <a:rPr lang="en-US" altLang="fi-FI" sz="1000">
                <a:solidFill>
                  <a:srgbClr val="FFFFFF"/>
                </a:solidFill>
              </a:rPr>
              <a:pPr algn="r" eaLnBrk="1" hangingPunct="1"/>
              <a:t>‹#›</a:t>
            </a:fld>
            <a:endParaRPr lang="en-US" altLang="fi-FI" sz="1000">
              <a:solidFill>
                <a:srgbClr val="FFFFFF"/>
              </a:solidFill>
            </a:endParaRPr>
          </a:p>
        </p:txBody>
      </p:sp>
      <p:pic>
        <p:nvPicPr>
          <p:cNvPr id="9" name="Picture 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21825" y="0"/>
            <a:ext cx="1166813" cy="74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0996" y="1418027"/>
            <a:ext cx="4811743" cy="4523705"/>
          </a:xfrm>
          <a:prstGeom prst="rect">
            <a:avLst/>
          </a:prstGeom>
        </p:spPr>
        <p:txBody>
          <a:bodyPr lIns="103946" tIns="51970" rIns="103946" bIns="51970"/>
          <a:lstStyle>
            <a:lvl1pPr>
              <a:defRPr sz="2000"/>
            </a:lvl1pPr>
            <a:lvl2pPr>
              <a:defRPr sz="1800"/>
            </a:lvl2pPr>
            <a:lvl3pPr>
              <a:defRPr sz="1700"/>
            </a:lvl3pPr>
            <a:lvl4pPr marL="918532" indent="-205728">
              <a:defRPr sz="17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half" idx="10"/>
          </p:nvPr>
        </p:nvSpPr>
        <p:spPr>
          <a:xfrm>
            <a:off x="5594837" y="1418027"/>
            <a:ext cx="4811743" cy="4523705"/>
          </a:xfrm>
          <a:prstGeom prst="rect">
            <a:avLst/>
          </a:prstGeom>
        </p:spPr>
        <p:txBody>
          <a:bodyPr lIns="103946" tIns="51970" rIns="103946" bIns="51970"/>
          <a:lstStyle>
            <a:lvl1pPr>
              <a:defRPr sz="2000"/>
            </a:lvl1pPr>
            <a:lvl2pPr>
              <a:defRPr sz="1800"/>
            </a:lvl2pPr>
            <a:lvl3pPr>
              <a:defRPr sz="1700"/>
            </a:lvl3pPr>
            <a:lvl4pPr marL="918532" indent="-205728">
              <a:defRPr sz="17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04329" y="472683"/>
            <a:ext cx="10384309" cy="542705"/>
          </a:xfrm>
          <a:prstGeom prst="rect">
            <a:avLst/>
          </a:prstGeom>
        </p:spPr>
        <p:txBody>
          <a:bodyPr lIns="103946" tIns="51970" rIns="103946" bIns="51970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Rectangle 1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defRPr sz="1100">
                <a:solidFill>
                  <a:srgbClr val="FFFFFF"/>
                </a:solidFill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363428"/>
      </p:ext>
    </p:extLst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 txBox="1">
            <a:spLocks/>
          </p:cNvSpPr>
          <p:nvPr userDrawn="1"/>
        </p:nvSpPr>
        <p:spPr bwMode="white">
          <a:xfrm>
            <a:off x="9852025" y="6946900"/>
            <a:ext cx="487363" cy="455613"/>
          </a:xfrm>
          <a:prstGeom prst="rect">
            <a:avLst/>
          </a:prstGeom>
        </p:spPr>
        <p:txBody>
          <a:bodyPr lIns="103946" tIns="51970" rIns="103946" bIns="51970" anchor="ctr"/>
          <a:lstStyle>
            <a:lvl1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68563" indent="-242888" defTabSz="911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25763" indent="-242888" defTabSz="911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382963" indent="-242888" defTabSz="911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40163" indent="-242888" defTabSz="911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2ABC085A-BD14-4527-B75D-2050AC77E5DD}" type="slidenum">
              <a:rPr lang="en-US" altLang="fi-FI" sz="1000">
                <a:solidFill>
                  <a:srgbClr val="FFFFFF"/>
                </a:solidFill>
              </a:rPr>
              <a:pPr algn="r" eaLnBrk="1" hangingPunct="1"/>
              <a:t>‹#›</a:t>
            </a:fld>
            <a:endParaRPr lang="en-US" altLang="fi-FI" sz="100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996" y="1339238"/>
            <a:ext cx="9519635" cy="5131184"/>
          </a:xfrm>
          <a:prstGeom prst="rect">
            <a:avLst/>
          </a:prstGeom>
        </p:spPr>
        <p:txBody>
          <a:bodyPr lIns="103946" tIns="51970" rIns="103946" bIns="51970"/>
          <a:lstStyle>
            <a:lvl1pPr>
              <a:buClr>
                <a:srgbClr val="FF3399"/>
              </a:buClr>
              <a:buFont typeface="Wingdings" pitchFamily="2" charset="2"/>
              <a:buChar char="Ø"/>
              <a:defRPr/>
            </a:lvl1pPr>
            <a:lvl2pPr>
              <a:buClr>
                <a:srgbClr val="FF3399"/>
              </a:buClr>
              <a:buFont typeface="Arial" pitchFamily="34" charset="0"/>
              <a:buChar char="•"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04329" y="472683"/>
            <a:ext cx="10384309" cy="542705"/>
          </a:xfrm>
          <a:prstGeom prst="rect">
            <a:avLst/>
          </a:prstGeom>
        </p:spPr>
        <p:txBody>
          <a:bodyPr lIns="103946" tIns="51970" rIns="103946" bIns="51970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defTabSz="502191">
              <a:defRPr sz="1100">
                <a:solidFill>
                  <a:srgbClr val="FFFFFF"/>
                </a:solidFill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4263190"/>
      </p:ext>
    </p:extLst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21825" y="0"/>
            <a:ext cx="1166813" cy="74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996" y="1339238"/>
            <a:ext cx="9686646" cy="5131184"/>
          </a:xfrm>
          <a:prstGeom prst="rect">
            <a:avLst/>
          </a:prstGeom>
        </p:spPr>
        <p:txBody>
          <a:bodyPr lIns="103946" tIns="51970" rIns="103946" bIns="51970"/>
          <a:lstStyle>
            <a:lvl1pPr marL="308583" marR="0" indent="-308583" algn="l" defTabSz="1039441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20000"/>
              </a:spcAft>
              <a:buClr>
                <a:srgbClr val="FF008C"/>
              </a:buClr>
              <a:buSzPct val="80000"/>
              <a:buFont typeface="Wingdings" pitchFamily="2" charset="2"/>
              <a:buBlip>
                <a:blip r:embed="rId3"/>
              </a:buBlip>
              <a:tabLst/>
              <a:defRPr/>
            </a:lvl1pPr>
            <a:lvl2pPr marL="646037" marR="0" indent="-335657" algn="l" defTabSz="1039441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20000"/>
              </a:spcAft>
              <a:buClr>
                <a:srgbClr val="6E6E6E"/>
              </a:buClr>
              <a:buSzPct val="80000"/>
              <a:buFont typeface="Wingdings" pitchFamily="2" charset="2"/>
              <a:buBlip>
                <a:blip r:embed="rId4"/>
              </a:buBlip>
              <a:tabLst/>
              <a:defRPr/>
            </a:lvl2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04329" y="472683"/>
            <a:ext cx="10384309" cy="542705"/>
          </a:xfrm>
          <a:prstGeom prst="rect">
            <a:avLst/>
          </a:prstGeom>
        </p:spPr>
        <p:txBody>
          <a:bodyPr lIns="103946" tIns="51970" rIns="103946" bIns="51970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9853613" y="6932613"/>
            <a:ext cx="487362" cy="455612"/>
          </a:xfrm>
        </p:spPr>
        <p:txBody>
          <a:bodyPr/>
          <a:lstStyle>
            <a:lvl1pPr defTabSz="501650">
              <a:defRPr/>
            </a:lvl1pPr>
          </a:lstStyle>
          <a:p>
            <a:fld id="{E8EE8A4B-24F8-4CEA-BD35-86CD60E34204}" type="slidenum">
              <a:rPr lang="en-US" altLang="fi-FI"/>
              <a:pPr/>
              <a:t>‹#›</a:t>
            </a:fld>
            <a:endParaRPr lang="en-US" altLang="fi-FI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defRPr sz="1100">
                <a:solidFill>
                  <a:srgbClr val="FFFFFF"/>
                </a:solidFill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6815232"/>
      </p:ext>
    </p:extLst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21825" y="0"/>
            <a:ext cx="1166813" cy="74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304329" y="472683"/>
            <a:ext cx="10384309" cy="542705"/>
          </a:xfrm>
          <a:prstGeom prst="rect">
            <a:avLst/>
          </a:prstGeom>
        </p:spPr>
        <p:txBody>
          <a:bodyPr lIns="103946" tIns="51970" rIns="103946" bIns="51970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570D0DE0-AE6D-40F1-9E28-4FDA0BF02CB3}" type="slidenum">
              <a:rPr lang="en-US" altLang="fi-FI"/>
              <a:pPr/>
              <a:t>‹#›</a:t>
            </a:fld>
            <a:endParaRPr lang="en-US" altLang="fi-FI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defRPr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4895603"/>
      </p:ext>
    </p:extLst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21825" y="0"/>
            <a:ext cx="1166813" cy="74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304329" y="472683"/>
            <a:ext cx="10384309" cy="542705"/>
          </a:xfrm>
          <a:prstGeom prst="rect">
            <a:avLst/>
          </a:prstGeom>
        </p:spPr>
        <p:txBody>
          <a:bodyPr lIns="103946" tIns="51970" rIns="103946" bIns="51970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defTabSz="502191">
              <a:defRPr sz="1100">
                <a:solidFill>
                  <a:srgbClr val="FFFFFF"/>
                </a:solidFill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8209067"/>
      </p:ext>
    </p:extLst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Raportin valkoinen kansileh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1" descr="TNS_PATTERN_LANDSCAPE.eps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887538"/>
            <a:ext cx="10688638" cy="483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11"/>
          <p:cNvSpPr>
            <a:spLocks noChangeArrowheads="1"/>
          </p:cNvSpPr>
          <p:nvPr/>
        </p:nvSpPr>
        <p:spPr bwMode="auto">
          <a:xfrm>
            <a:off x="342900" y="6153150"/>
            <a:ext cx="70310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911225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11225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11225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11225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11225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fi-FI" altLang="fi-FI" sz="1100">
                <a:solidFill>
                  <a:srgbClr val="000000"/>
                </a:solidFill>
                <a:latin typeface="Calibri" pitchFamily="34" charset="0"/>
              </a:rPr>
              <a:t>Tämän tutkimuksen tulokset on tarkoitettu vain tilaajan omaan käyttöön.</a:t>
            </a:r>
          </a:p>
          <a:p>
            <a:pPr eaLnBrk="1" hangingPunct="1">
              <a:defRPr/>
            </a:pPr>
            <a:r>
              <a:rPr lang="fi-FI" altLang="fi-FI" sz="1100">
                <a:solidFill>
                  <a:srgbClr val="000000"/>
                </a:solidFill>
                <a:latin typeface="Calibri" pitchFamily="34" charset="0"/>
              </a:rPr>
              <a:t>Niitä ei saa lainata, luovuttaa, jälleenmyydä tai julkaista ilman Suomen Gallup Elintarviketieto Oy:n lupaa.</a:t>
            </a:r>
          </a:p>
        </p:txBody>
      </p:sp>
      <p:pic>
        <p:nvPicPr>
          <p:cNvPr id="7" name="Picture 22" descr="TNS-Gallup-M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9725" y="6777038"/>
            <a:ext cx="1065213" cy="54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Placeholder 5"/>
          <p:cNvSpPr txBox="1">
            <a:spLocks/>
          </p:cNvSpPr>
          <p:nvPr userDrawn="1"/>
        </p:nvSpPr>
        <p:spPr bwMode="auto">
          <a:xfrm>
            <a:off x="6188075" y="6965950"/>
            <a:ext cx="4133850" cy="39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3946" tIns="51970" rIns="103946" bIns="51970" anchor="b"/>
          <a:lstStyle>
            <a:lvl1pPr marL="307975" indent="-307975" defTabSz="911225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11225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11225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11225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11225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20000"/>
              </a:spcBef>
              <a:spcAft>
                <a:spcPct val="20000"/>
              </a:spcAft>
              <a:buClr>
                <a:srgbClr val="FF008C"/>
              </a:buClr>
              <a:buSzPct val="80000"/>
              <a:defRPr/>
            </a:pPr>
            <a:r>
              <a:rPr lang="fi-FI" altLang="fi-FI" sz="1400" b="1" noProof="1">
                <a:solidFill>
                  <a:srgbClr val="000000"/>
                </a:solidFill>
                <a:latin typeface="Calibri" pitchFamily="34" charset="0"/>
              </a:rPr>
              <a:t>Suomen Gallup Elintarviketieto Oy</a:t>
            </a:r>
          </a:p>
        </p:txBody>
      </p:sp>
      <p:pic>
        <p:nvPicPr>
          <p:cNvPr id="9" name="Picture 4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21825" y="0"/>
            <a:ext cx="1166813" cy="74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22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35876" y="1764668"/>
            <a:ext cx="9085342" cy="658953"/>
          </a:xfrm>
          <a:prstGeom prst="rect">
            <a:avLst/>
          </a:prstGeom>
        </p:spPr>
        <p:txBody>
          <a:bodyPr lIns="103946" tIns="51970" rIns="103946" bIns="51970">
            <a:sp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922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35876" y="2407177"/>
            <a:ext cx="9105754" cy="458898"/>
          </a:xfrm>
          <a:prstGeom prst="rect">
            <a:avLst/>
          </a:prstGeom>
          <a:ln/>
        </p:spPr>
        <p:txBody>
          <a:bodyPr lIns="103946" tIns="51970" rIns="103946" bIns="51970">
            <a:spAutoFit/>
          </a:bodyPr>
          <a:lstStyle>
            <a:lvl1pPr marL="0" indent="0">
              <a:buFont typeface="Wingdings" pitchFamily="2" charset="2"/>
              <a:buNone/>
              <a:defRPr sz="23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21" name="Text Placeholder 18"/>
          <p:cNvSpPr>
            <a:spLocks noGrp="1"/>
          </p:cNvSpPr>
          <p:nvPr>
            <p:ph type="body" sz="quarter" idx="11"/>
          </p:nvPr>
        </p:nvSpPr>
        <p:spPr>
          <a:xfrm>
            <a:off x="335876" y="4427302"/>
            <a:ext cx="9690066" cy="1330570"/>
          </a:xfrm>
          <a:prstGeom prst="rect">
            <a:avLst/>
          </a:prstGeom>
        </p:spPr>
        <p:txBody>
          <a:bodyPr lIns="103946" tIns="51970" rIns="103946" bIns="51970"/>
          <a:lstStyle>
            <a:lvl1pPr marL="0" marR="0" indent="0" algn="l" defTabSz="1039441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8C"/>
              </a:buClr>
              <a:buSzPct val="80000"/>
              <a:buFontTx/>
              <a:buNone/>
              <a:tabLst/>
              <a:defRPr sz="1800" baseline="0"/>
            </a:lvl1pPr>
            <a:lvl2pPr marL="0" indent="0">
              <a:lnSpc>
                <a:spcPct val="100000"/>
              </a:lnSpc>
              <a:buFontTx/>
              <a:buNone/>
              <a:defRPr/>
            </a:lvl2pPr>
            <a:lvl3pPr marL="0" indent="0">
              <a:lnSpc>
                <a:spcPct val="100000"/>
              </a:lnSpc>
              <a:buFontTx/>
              <a:buNone/>
              <a:defRPr/>
            </a:lvl3pPr>
            <a:lvl4pPr marL="0" indent="0">
              <a:lnSpc>
                <a:spcPct val="100000"/>
              </a:lnSpc>
              <a:buFontTx/>
              <a:buNone/>
              <a:defRPr/>
            </a:lvl4pPr>
            <a:lvl5pPr marL="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Date Placeholder 8"/>
          <p:cNvSpPr>
            <a:spLocks noGrp="1"/>
          </p:cNvSpPr>
          <p:nvPr>
            <p:ph type="dt" sz="half" idx="12"/>
          </p:nvPr>
        </p:nvSpPr>
        <p:spPr>
          <a:xfrm>
            <a:off x="344488" y="3368675"/>
            <a:ext cx="3343275" cy="401638"/>
          </a:xfrm>
          <a:prstGeom prst="rect">
            <a:avLst/>
          </a:prstGeom>
        </p:spPr>
        <p:txBody>
          <a:bodyPr lIns="103946" tIns="51970" rIns="103946" bIns="51970"/>
          <a:lstStyle>
            <a:lvl1pPr algn="l" defTabSz="911503">
              <a:defRPr sz="18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01AC6A71-C7B8-46C9-9E7C-31382EDD8672}" type="datetime1">
              <a:rPr lang="fi-FI" smtClean="0"/>
              <a:t>31.10.2018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05625633"/>
      </p:ext>
    </p:extLst>
  </p:cSld>
  <p:clrMapOvr>
    <a:masterClrMapping/>
  </p:clrMapOvr>
  <p:transition>
    <p:wipe dir="r"/>
  </p:transition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21825" y="0"/>
            <a:ext cx="1166813" cy="74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648" y="2349419"/>
            <a:ext cx="9085342" cy="1621111"/>
          </a:xfrm>
          <a:prstGeom prst="rect">
            <a:avLst/>
          </a:prstGeom>
        </p:spPr>
        <p:txBody>
          <a:bodyPr lIns="103946" tIns="51970" rIns="103946" bIns="51970"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3299" y="4285615"/>
            <a:ext cx="7482047" cy="1932728"/>
          </a:xfrm>
          <a:prstGeom prst="rect">
            <a:avLst/>
          </a:prstGeom>
        </p:spPr>
        <p:txBody>
          <a:bodyPr lIns="103946" tIns="51970" rIns="103946" bIns="51970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197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39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59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788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986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183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380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577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fi-FI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7010400"/>
            <a:ext cx="2493962" cy="401638"/>
          </a:xfrm>
          <a:prstGeom prst="rect">
            <a:avLst/>
          </a:prstGeom>
        </p:spPr>
        <p:txBody>
          <a:bodyPr lIns="103946" tIns="51970" rIns="103946" bIns="51970"/>
          <a:lstStyle>
            <a:lvl1pPr defTabSz="911503">
              <a:defRPr sz="18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F6A6D1D9-CD77-408E-ACBC-2A2F9D880513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defRPr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EA667B79-9948-483A-8C1C-6A9CFEA83912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812928236"/>
      </p:ext>
    </p:extLst>
  </p:cSld>
  <p:clrMapOvr>
    <a:masterClrMapping/>
  </p:clrMapOvr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6"/>
          <p:cNvSpPr>
            <a:spLocks/>
          </p:cNvSpPr>
          <p:nvPr userDrawn="1"/>
        </p:nvSpPr>
        <p:spPr bwMode="auto">
          <a:xfrm>
            <a:off x="1419225" y="7056438"/>
            <a:ext cx="8928100" cy="236537"/>
          </a:xfrm>
          <a:custGeom>
            <a:avLst/>
            <a:gdLst>
              <a:gd name="T0" fmla="*/ 2147483647 w 5351"/>
              <a:gd name="T1" fmla="*/ 0 h 198"/>
              <a:gd name="T2" fmla="*/ 2147483647 w 5351"/>
              <a:gd name="T3" fmla="*/ 0 h 198"/>
              <a:gd name="T4" fmla="*/ 2147483647 w 5351"/>
              <a:gd name="T5" fmla="*/ 2147483647 h 198"/>
              <a:gd name="T6" fmla="*/ 2147483647 w 5351"/>
              <a:gd name="T7" fmla="*/ 2147483647 h 198"/>
              <a:gd name="T8" fmla="*/ 2147483647 w 5351"/>
              <a:gd name="T9" fmla="*/ 2147483647 h 198"/>
              <a:gd name="T10" fmla="*/ 2147483647 w 5351"/>
              <a:gd name="T11" fmla="*/ 2147483647 h 198"/>
              <a:gd name="T12" fmla="*/ 2147483647 w 5351"/>
              <a:gd name="T13" fmla="*/ 2147483647 h 198"/>
              <a:gd name="T14" fmla="*/ 0 w 5351"/>
              <a:gd name="T15" fmla="*/ 2147483647 h 198"/>
              <a:gd name="T16" fmla="*/ 0 w 5351"/>
              <a:gd name="T17" fmla="*/ 2147483647 h 198"/>
              <a:gd name="T18" fmla="*/ 2147483647 w 5351"/>
              <a:gd name="T19" fmla="*/ 2147483647 h 198"/>
              <a:gd name="T20" fmla="*/ 2147483647 w 5351"/>
              <a:gd name="T21" fmla="*/ 2147483647 h 198"/>
              <a:gd name="T22" fmla="*/ 2147483647 w 5351"/>
              <a:gd name="T23" fmla="*/ 2147483647 h 198"/>
              <a:gd name="T24" fmla="*/ 2147483647 w 5351"/>
              <a:gd name="T25" fmla="*/ 0 h 19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5351" h="198">
                <a:moveTo>
                  <a:pt x="54" y="0"/>
                </a:moveTo>
                <a:lnTo>
                  <a:pt x="5297" y="0"/>
                </a:lnTo>
                <a:lnTo>
                  <a:pt x="5318" y="3"/>
                </a:lnTo>
                <a:lnTo>
                  <a:pt x="5334" y="15"/>
                </a:lnTo>
                <a:lnTo>
                  <a:pt x="5346" y="32"/>
                </a:lnTo>
                <a:lnTo>
                  <a:pt x="5351" y="54"/>
                </a:lnTo>
                <a:lnTo>
                  <a:pt x="5351" y="198"/>
                </a:lnTo>
                <a:lnTo>
                  <a:pt x="0" y="198"/>
                </a:lnTo>
                <a:lnTo>
                  <a:pt x="0" y="54"/>
                </a:lnTo>
                <a:lnTo>
                  <a:pt x="5" y="32"/>
                </a:lnTo>
                <a:lnTo>
                  <a:pt x="16" y="15"/>
                </a:lnTo>
                <a:lnTo>
                  <a:pt x="32" y="3"/>
                </a:lnTo>
                <a:lnTo>
                  <a:pt x="54" y="0"/>
                </a:lnTo>
                <a:close/>
              </a:path>
            </a:pathLst>
          </a:custGeom>
          <a:solidFill>
            <a:srgbClr val="FF0099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103970" tIns="51981" rIns="103970" bIns="51981"/>
          <a:lstStyle/>
          <a:p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329" y="472683"/>
            <a:ext cx="10384309" cy="542705"/>
          </a:xfrm>
          <a:prstGeom prst="rect">
            <a:avLst/>
          </a:prstGeom>
        </p:spPr>
        <p:txBody>
          <a:bodyPr lIns="103970" tIns="51981" rIns="103970" bIns="51981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4DA694E4-02C9-4833-B056-732CE9F3D46A}" type="slidenum">
              <a:rPr lang="en-US" altLang="fi-FI"/>
              <a:pPr/>
              <a:t>‹#›</a:t>
            </a:fld>
            <a:endParaRPr lang="en-US" altLang="fi-FI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defRPr sz="1100">
                <a:solidFill>
                  <a:srgbClr val="FFFFFF"/>
                </a:solidFill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9332502"/>
      </p:ext>
    </p:extLst>
  </p:cSld>
  <p:clrMapOvr>
    <a:masterClrMapping/>
  </p:clrMapOvr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26"/>
          <p:cNvSpPr>
            <a:spLocks/>
          </p:cNvSpPr>
          <p:nvPr userDrawn="1"/>
        </p:nvSpPr>
        <p:spPr bwMode="auto">
          <a:xfrm>
            <a:off x="1419225" y="7056438"/>
            <a:ext cx="8928100" cy="236537"/>
          </a:xfrm>
          <a:custGeom>
            <a:avLst/>
            <a:gdLst>
              <a:gd name="T0" fmla="*/ 2147483647 w 5351"/>
              <a:gd name="T1" fmla="*/ 0 h 198"/>
              <a:gd name="T2" fmla="*/ 2147483647 w 5351"/>
              <a:gd name="T3" fmla="*/ 0 h 198"/>
              <a:gd name="T4" fmla="*/ 2147483647 w 5351"/>
              <a:gd name="T5" fmla="*/ 2147483647 h 198"/>
              <a:gd name="T6" fmla="*/ 2147483647 w 5351"/>
              <a:gd name="T7" fmla="*/ 2147483647 h 198"/>
              <a:gd name="T8" fmla="*/ 2147483647 w 5351"/>
              <a:gd name="T9" fmla="*/ 2147483647 h 198"/>
              <a:gd name="T10" fmla="*/ 2147483647 w 5351"/>
              <a:gd name="T11" fmla="*/ 2147483647 h 198"/>
              <a:gd name="T12" fmla="*/ 2147483647 w 5351"/>
              <a:gd name="T13" fmla="*/ 2147483647 h 198"/>
              <a:gd name="T14" fmla="*/ 0 w 5351"/>
              <a:gd name="T15" fmla="*/ 2147483647 h 198"/>
              <a:gd name="T16" fmla="*/ 0 w 5351"/>
              <a:gd name="T17" fmla="*/ 2147483647 h 198"/>
              <a:gd name="T18" fmla="*/ 2147483647 w 5351"/>
              <a:gd name="T19" fmla="*/ 2147483647 h 198"/>
              <a:gd name="T20" fmla="*/ 2147483647 w 5351"/>
              <a:gd name="T21" fmla="*/ 2147483647 h 198"/>
              <a:gd name="T22" fmla="*/ 2147483647 w 5351"/>
              <a:gd name="T23" fmla="*/ 2147483647 h 198"/>
              <a:gd name="T24" fmla="*/ 2147483647 w 5351"/>
              <a:gd name="T25" fmla="*/ 0 h 19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5351" h="198">
                <a:moveTo>
                  <a:pt x="54" y="0"/>
                </a:moveTo>
                <a:lnTo>
                  <a:pt x="5297" y="0"/>
                </a:lnTo>
                <a:lnTo>
                  <a:pt x="5318" y="3"/>
                </a:lnTo>
                <a:lnTo>
                  <a:pt x="5334" y="15"/>
                </a:lnTo>
                <a:lnTo>
                  <a:pt x="5346" y="32"/>
                </a:lnTo>
                <a:lnTo>
                  <a:pt x="5351" y="54"/>
                </a:lnTo>
                <a:lnTo>
                  <a:pt x="5351" y="198"/>
                </a:lnTo>
                <a:lnTo>
                  <a:pt x="0" y="198"/>
                </a:lnTo>
                <a:lnTo>
                  <a:pt x="0" y="54"/>
                </a:lnTo>
                <a:lnTo>
                  <a:pt x="5" y="32"/>
                </a:lnTo>
                <a:lnTo>
                  <a:pt x="16" y="15"/>
                </a:lnTo>
                <a:lnTo>
                  <a:pt x="32" y="3"/>
                </a:lnTo>
                <a:lnTo>
                  <a:pt x="54" y="0"/>
                </a:lnTo>
                <a:close/>
              </a:path>
            </a:pathLst>
          </a:custGeom>
          <a:solidFill>
            <a:srgbClr val="FF0099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103970" tIns="51981" rIns="103970" bIns="51981"/>
          <a:lstStyle/>
          <a:p>
            <a:endParaRPr lang="fi-FI"/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 bwMode="white">
          <a:xfrm>
            <a:off x="9853613" y="6932613"/>
            <a:ext cx="487362" cy="455612"/>
          </a:xfrm>
          <a:prstGeom prst="rect">
            <a:avLst/>
          </a:prstGeom>
        </p:spPr>
        <p:txBody>
          <a:bodyPr lIns="103970" tIns="51981" rIns="103970" bIns="51981" anchor="ctr"/>
          <a:lstStyle>
            <a:lvl1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68563" indent="-242888" defTabSz="911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25763" indent="-242888" defTabSz="911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382963" indent="-242888" defTabSz="911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40163" indent="-242888" defTabSz="911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4AB045C5-0817-4FB4-B8CD-8760C9E35DB8}" type="slidenum">
              <a:rPr lang="en-US" altLang="fi-FI" sz="1000">
                <a:solidFill>
                  <a:srgbClr val="FFFFFF"/>
                </a:solidFill>
              </a:rPr>
              <a:pPr algn="r" eaLnBrk="1" hangingPunct="1"/>
              <a:t>‹#›</a:t>
            </a:fld>
            <a:endParaRPr lang="en-US" altLang="fi-FI" sz="100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0996" y="1418027"/>
            <a:ext cx="4811743" cy="4523705"/>
          </a:xfrm>
          <a:prstGeom prst="rect">
            <a:avLst/>
          </a:prstGeom>
        </p:spPr>
        <p:txBody>
          <a:bodyPr lIns="103970" tIns="51981" rIns="103970" bIns="51981"/>
          <a:lstStyle>
            <a:lvl1pPr>
              <a:defRPr sz="2000"/>
            </a:lvl1pPr>
            <a:lvl2pPr>
              <a:defRPr sz="1800"/>
            </a:lvl2pPr>
            <a:lvl3pPr>
              <a:defRPr sz="1700"/>
            </a:lvl3pPr>
            <a:lvl4pPr marL="918760" indent="-205778">
              <a:defRPr sz="17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half" idx="10"/>
          </p:nvPr>
        </p:nvSpPr>
        <p:spPr>
          <a:xfrm>
            <a:off x="5594837" y="1418027"/>
            <a:ext cx="4811743" cy="4523705"/>
          </a:xfrm>
          <a:prstGeom prst="rect">
            <a:avLst/>
          </a:prstGeom>
        </p:spPr>
        <p:txBody>
          <a:bodyPr lIns="103970" tIns="51981" rIns="103970" bIns="51981"/>
          <a:lstStyle>
            <a:lvl1pPr>
              <a:defRPr sz="2000"/>
            </a:lvl1pPr>
            <a:lvl2pPr>
              <a:defRPr sz="1800"/>
            </a:lvl2pPr>
            <a:lvl3pPr>
              <a:defRPr sz="1700"/>
            </a:lvl3pPr>
            <a:lvl4pPr marL="918760" indent="-205778">
              <a:defRPr sz="17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04329" y="472683"/>
            <a:ext cx="10384309" cy="542705"/>
          </a:xfrm>
          <a:prstGeom prst="rect">
            <a:avLst/>
          </a:prstGeom>
        </p:spPr>
        <p:txBody>
          <a:bodyPr lIns="103970" tIns="51981" rIns="103970" bIns="51981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defRPr sz="1100">
                <a:solidFill>
                  <a:srgbClr val="FFFFFF"/>
                </a:solidFill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905775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06438" y="6970713"/>
            <a:ext cx="2493962" cy="403225"/>
          </a:xfrm>
          <a:prstGeom prst="rect">
            <a:avLst/>
          </a:prstGeom>
        </p:spPr>
        <p:txBody>
          <a:bodyPr lIns="100682" tIns="50312" rIns="100682" bIns="50312"/>
          <a:lstStyle>
            <a:lvl1pPr defTabSz="503301" fontAlgn="auto">
              <a:spcBef>
                <a:spcPts val="0"/>
              </a:spcBef>
              <a:spcAft>
                <a:spcPts val="0"/>
              </a:spcAft>
              <a:defRPr sz="1300">
                <a:latin typeface="Arial"/>
                <a:cs typeface="Arial"/>
              </a:defRPr>
            </a:lvl1pPr>
          </a:lstStyle>
          <a:p>
            <a:pPr>
              <a:defRPr/>
            </a:pPr>
            <a:fld id="{9D56CA5C-FCBA-4EAE-875C-8595A03E63CE}" type="datetime1">
              <a:rPr lang="fi-FI" smtClean="0"/>
              <a:t>31.10.2018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80926578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 txBox="1">
            <a:spLocks/>
          </p:cNvSpPr>
          <p:nvPr userDrawn="1"/>
        </p:nvSpPr>
        <p:spPr bwMode="white">
          <a:xfrm>
            <a:off x="9852025" y="6946900"/>
            <a:ext cx="487363" cy="455613"/>
          </a:xfrm>
          <a:prstGeom prst="rect">
            <a:avLst/>
          </a:prstGeom>
        </p:spPr>
        <p:txBody>
          <a:bodyPr lIns="103970" tIns="51981" rIns="103970" bIns="51981" anchor="ctr"/>
          <a:lstStyle>
            <a:lvl1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68563" indent="-242888" defTabSz="911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25763" indent="-242888" defTabSz="911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382963" indent="-242888" defTabSz="911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40163" indent="-242888" defTabSz="911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C1C7F74C-FB91-4B42-922A-4EF24F9E2672}" type="slidenum">
              <a:rPr lang="en-US" altLang="fi-FI" sz="1000">
                <a:solidFill>
                  <a:srgbClr val="FFFFFF"/>
                </a:solidFill>
              </a:rPr>
              <a:pPr algn="r" eaLnBrk="1" hangingPunct="1"/>
              <a:t>‹#›</a:t>
            </a:fld>
            <a:endParaRPr lang="en-US" altLang="fi-FI" sz="100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996" y="1339238"/>
            <a:ext cx="9519635" cy="5131184"/>
          </a:xfrm>
          <a:prstGeom prst="rect">
            <a:avLst/>
          </a:prstGeom>
        </p:spPr>
        <p:txBody>
          <a:bodyPr lIns="103970" tIns="51981" rIns="103970" bIns="51981"/>
          <a:lstStyle>
            <a:lvl1pPr>
              <a:buClr>
                <a:srgbClr val="FF3399"/>
              </a:buClr>
              <a:buFont typeface="Wingdings" pitchFamily="2" charset="2"/>
              <a:buChar char="Ø"/>
              <a:defRPr/>
            </a:lvl1pPr>
            <a:lvl2pPr>
              <a:buClr>
                <a:srgbClr val="FF3399"/>
              </a:buClr>
              <a:buFont typeface="Arial" pitchFamily="34" charset="0"/>
              <a:buChar char="•"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04329" y="472683"/>
            <a:ext cx="10384309" cy="542705"/>
          </a:xfrm>
          <a:prstGeom prst="rect">
            <a:avLst/>
          </a:prstGeom>
        </p:spPr>
        <p:txBody>
          <a:bodyPr lIns="103970" tIns="51981" rIns="103970" bIns="51981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defTabSz="502191">
              <a:defRPr sz="1100">
                <a:solidFill>
                  <a:srgbClr val="FFFFFF"/>
                </a:solidFill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2163177"/>
      </p:ext>
    </p:extLst>
  </p:cSld>
  <p:clrMapOvr>
    <a:masterClrMapping/>
  </p:clrMapOvr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996" y="1339238"/>
            <a:ext cx="9686646" cy="5131184"/>
          </a:xfrm>
          <a:prstGeom prst="rect">
            <a:avLst/>
          </a:prstGeom>
        </p:spPr>
        <p:txBody>
          <a:bodyPr lIns="103970" tIns="51981" rIns="103970" bIns="51981"/>
          <a:lstStyle>
            <a:lvl1pPr marL="308661" marR="0" indent="-308661" algn="l" defTabSz="1039698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20000"/>
              </a:spcAft>
              <a:buClr>
                <a:srgbClr val="FF008C"/>
              </a:buClr>
              <a:buSzPct val="80000"/>
              <a:buFont typeface="Wingdings" pitchFamily="2" charset="2"/>
              <a:buBlip>
                <a:blip r:embed="rId2"/>
              </a:buBlip>
              <a:tabLst/>
              <a:defRPr/>
            </a:lvl1pPr>
            <a:lvl2pPr marL="646197" marR="0" indent="-335740" algn="l" defTabSz="1039698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20000"/>
              </a:spcAft>
              <a:buClr>
                <a:srgbClr val="6E6E6E"/>
              </a:buClr>
              <a:buSzPct val="80000"/>
              <a:buFont typeface="Wingdings" pitchFamily="2" charset="2"/>
              <a:buBlip>
                <a:blip r:embed="rId3"/>
              </a:buBlip>
              <a:tabLst/>
              <a:defRPr/>
            </a:lvl2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04329" y="472683"/>
            <a:ext cx="10384309" cy="542705"/>
          </a:xfrm>
          <a:prstGeom prst="rect">
            <a:avLst/>
          </a:prstGeom>
        </p:spPr>
        <p:txBody>
          <a:bodyPr lIns="103970" tIns="51981" rIns="103970" bIns="51981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9853613" y="6932613"/>
            <a:ext cx="487362" cy="455612"/>
          </a:xfrm>
        </p:spPr>
        <p:txBody>
          <a:bodyPr/>
          <a:lstStyle>
            <a:lvl1pPr defTabSz="501650">
              <a:defRPr/>
            </a:lvl1pPr>
          </a:lstStyle>
          <a:p>
            <a:fld id="{3C314403-65EB-4092-862F-A9D55C04D51F}" type="slidenum">
              <a:rPr lang="en-US" altLang="fi-FI"/>
              <a:pPr/>
              <a:t>‹#›</a:t>
            </a:fld>
            <a:endParaRPr lang="en-US" altLang="fi-FI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defRPr sz="1100">
                <a:solidFill>
                  <a:srgbClr val="FFFFFF"/>
                </a:solidFill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200983"/>
      </p:ext>
    </p:extLst>
  </p:cSld>
  <p:clrMapOvr>
    <a:masterClrMapping/>
  </p:clrMapOvr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304329" y="472683"/>
            <a:ext cx="10384309" cy="542705"/>
          </a:xfrm>
          <a:prstGeom prst="rect">
            <a:avLst/>
          </a:prstGeom>
        </p:spPr>
        <p:txBody>
          <a:bodyPr lIns="103970" tIns="51981" rIns="103970" bIns="51981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AF4F7622-F6D4-47AC-AE56-0B9EA6EB3EF1}" type="slidenum">
              <a:rPr lang="en-US" altLang="fi-FI"/>
              <a:pPr/>
              <a:t>‹#›</a:t>
            </a:fld>
            <a:endParaRPr lang="en-US" altLang="fi-FI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defRPr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146067"/>
      </p:ext>
    </p:extLst>
  </p:cSld>
  <p:clrMapOvr>
    <a:masterClrMapping/>
  </p:clrMapOvr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304329" y="472683"/>
            <a:ext cx="10384309" cy="542705"/>
          </a:xfrm>
          <a:prstGeom prst="rect">
            <a:avLst/>
          </a:prstGeom>
        </p:spPr>
        <p:txBody>
          <a:bodyPr lIns="103970" tIns="51981" rIns="103970" bIns="51981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defTabSz="502191">
              <a:defRPr sz="1100">
                <a:solidFill>
                  <a:srgbClr val="FFFFFF"/>
                </a:solidFill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3806862"/>
      </p:ext>
    </p:extLst>
  </p:cSld>
  <p:clrMapOvr>
    <a:masterClrMapping/>
  </p:clrMapOvr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Raportin valkoinen kansileh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1" descr="TNS_PATTERN_LANDSCAPE.eps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887538"/>
            <a:ext cx="10688638" cy="483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11"/>
          <p:cNvSpPr>
            <a:spLocks noChangeArrowheads="1"/>
          </p:cNvSpPr>
          <p:nvPr/>
        </p:nvSpPr>
        <p:spPr bwMode="auto">
          <a:xfrm>
            <a:off x="342900" y="6153150"/>
            <a:ext cx="70310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911225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11225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11225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11225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11225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fi-FI" altLang="fi-FI" sz="1100">
                <a:solidFill>
                  <a:srgbClr val="000000"/>
                </a:solidFill>
                <a:latin typeface="Calibri" pitchFamily="34" charset="0"/>
              </a:rPr>
              <a:t>Tämän tutkimuksen tulokset on tarkoitettu vain tilaajan omaan käyttöön.</a:t>
            </a:r>
          </a:p>
          <a:p>
            <a:pPr eaLnBrk="1" hangingPunct="1">
              <a:defRPr/>
            </a:pPr>
            <a:r>
              <a:rPr lang="fi-FI" altLang="fi-FI" sz="1100">
                <a:solidFill>
                  <a:srgbClr val="000000"/>
                </a:solidFill>
                <a:latin typeface="Calibri" pitchFamily="34" charset="0"/>
              </a:rPr>
              <a:t>Niitä ei saa lainata, luovuttaa, jälleenmyydä tai julkaista ilman Suomen Gallup Elintarviketieto Oy:n lupaa.</a:t>
            </a:r>
          </a:p>
        </p:txBody>
      </p:sp>
      <p:pic>
        <p:nvPicPr>
          <p:cNvPr id="7" name="Picture 22" descr="TNS-Gallup-M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9725" y="6777038"/>
            <a:ext cx="1065213" cy="54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Placeholder 5"/>
          <p:cNvSpPr txBox="1">
            <a:spLocks/>
          </p:cNvSpPr>
          <p:nvPr userDrawn="1"/>
        </p:nvSpPr>
        <p:spPr bwMode="auto">
          <a:xfrm>
            <a:off x="6188075" y="6965950"/>
            <a:ext cx="4133850" cy="39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3970" tIns="51981" rIns="103970" bIns="51981" anchor="b"/>
          <a:lstStyle>
            <a:lvl1pPr marL="307975" indent="-307975" defTabSz="911225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11225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11225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11225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11225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20000"/>
              </a:spcBef>
              <a:spcAft>
                <a:spcPct val="20000"/>
              </a:spcAft>
              <a:buClr>
                <a:srgbClr val="FF008C"/>
              </a:buClr>
              <a:buSzPct val="80000"/>
              <a:defRPr/>
            </a:pPr>
            <a:r>
              <a:rPr lang="fi-FI" altLang="fi-FI" sz="1400" b="1" noProof="1">
                <a:solidFill>
                  <a:srgbClr val="000000"/>
                </a:solidFill>
                <a:latin typeface="Calibri" pitchFamily="34" charset="0"/>
              </a:rPr>
              <a:t>Suomen Gallup Elintarviketieto Oy</a:t>
            </a:r>
          </a:p>
        </p:txBody>
      </p:sp>
      <p:pic>
        <p:nvPicPr>
          <p:cNvPr id="9" name="Picture 4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21825" y="0"/>
            <a:ext cx="1166813" cy="74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22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35876" y="1764669"/>
            <a:ext cx="9085342" cy="658975"/>
          </a:xfrm>
          <a:prstGeom prst="rect">
            <a:avLst/>
          </a:prstGeom>
        </p:spPr>
        <p:txBody>
          <a:bodyPr lIns="103970" tIns="51981" rIns="103970" bIns="51981">
            <a:sp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922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35876" y="2407174"/>
            <a:ext cx="9105754" cy="458920"/>
          </a:xfrm>
          <a:prstGeom prst="rect">
            <a:avLst/>
          </a:prstGeom>
          <a:ln/>
        </p:spPr>
        <p:txBody>
          <a:bodyPr lIns="103970" tIns="51981" rIns="103970" bIns="51981">
            <a:spAutoFit/>
          </a:bodyPr>
          <a:lstStyle>
            <a:lvl1pPr marL="0" indent="0">
              <a:buFont typeface="Wingdings" pitchFamily="2" charset="2"/>
              <a:buNone/>
              <a:defRPr sz="23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21" name="Text Placeholder 18"/>
          <p:cNvSpPr>
            <a:spLocks noGrp="1"/>
          </p:cNvSpPr>
          <p:nvPr>
            <p:ph type="body" sz="quarter" idx="11"/>
          </p:nvPr>
        </p:nvSpPr>
        <p:spPr>
          <a:xfrm>
            <a:off x="335876" y="4427300"/>
            <a:ext cx="9690066" cy="1330570"/>
          </a:xfrm>
          <a:prstGeom prst="rect">
            <a:avLst/>
          </a:prstGeom>
        </p:spPr>
        <p:txBody>
          <a:bodyPr lIns="103970" tIns="51981" rIns="103970" bIns="51981"/>
          <a:lstStyle>
            <a:lvl1pPr marL="0" marR="0" indent="0" algn="l" defTabSz="1039698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8C"/>
              </a:buClr>
              <a:buSzPct val="80000"/>
              <a:buFontTx/>
              <a:buNone/>
              <a:tabLst/>
              <a:defRPr sz="1800" baseline="0"/>
            </a:lvl1pPr>
            <a:lvl2pPr marL="0" indent="0">
              <a:lnSpc>
                <a:spcPct val="100000"/>
              </a:lnSpc>
              <a:buFontTx/>
              <a:buNone/>
              <a:defRPr/>
            </a:lvl2pPr>
            <a:lvl3pPr marL="0" indent="0">
              <a:lnSpc>
                <a:spcPct val="100000"/>
              </a:lnSpc>
              <a:buFontTx/>
              <a:buNone/>
              <a:defRPr/>
            </a:lvl3pPr>
            <a:lvl4pPr marL="0" indent="0">
              <a:lnSpc>
                <a:spcPct val="100000"/>
              </a:lnSpc>
              <a:buFontTx/>
              <a:buNone/>
              <a:defRPr/>
            </a:lvl4pPr>
            <a:lvl5pPr marL="0" indent="0">
              <a:lnSpc>
                <a:spcPct val="100000"/>
              </a:lnSpc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Date Placeholder 8"/>
          <p:cNvSpPr>
            <a:spLocks noGrp="1"/>
          </p:cNvSpPr>
          <p:nvPr>
            <p:ph type="dt" sz="half" idx="12"/>
          </p:nvPr>
        </p:nvSpPr>
        <p:spPr>
          <a:xfrm>
            <a:off x="344488" y="3368675"/>
            <a:ext cx="3343275" cy="401638"/>
          </a:xfrm>
          <a:prstGeom prst="rect">
            <a:avLst/>
          </a:prstGeom>
        </p:spPr>
        <p:txBody>
          <a:bodyPr lIns="103970" tIns="51981" rIns="103970" bIns="51981"/>
          <a:lstStyle>
            <a:lvl1pPr algn="l" defTabSz="911618">
              <a:defRPr sz="18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FBD4589E-D1AF-47C8-92C9-339C751F76AD}" type="datetime1">
              <a:rPr lang="fi-FI" smtClean="0"/>
              <a:t>31.10.2018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32332179"/>
      </p:ext>
    </p:extLst>
  </p:cSld>
  <p:clrMapOvr>
    <a:masterClrMapping/>
  </p:clrMapOvr>
  <p:transition>
    <p:wipe dir="r"/>
  </p:transition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NS Sininen välilehti">
    <p:bg>
      <p:bgPr>
        <a:solidFill>
          <a:srgbClr val="3399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9" descr="TNS-Gallup-Transparent-TM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9725" y="6769100"/>
            <a:ext cx="1068388" cy="54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22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35876" y="1764669"/>
            <a:ext cx="9085342" cy="658975"/>
          </a:xfrm>
          <a:prstGeom prst="rect">
            <a:avLst/>
          </a:prstGeom>
        </p:spPr>
        <p:txBody>
          <a:bodyPr lIns="103970" tIns="51981" rIns="103970" bIns="51981">
            <a:sp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922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35876" y="2449187"/>
            <a:ext cx="9105754" cy="458920"/>
          </a:xfrm>
          <a:prstGeom prst="rect">
            <a:avLst/>
          </a:prstGeom>
          <a:ln/>
        </p:spPr>
        <p:txBody>
          <a:bodyPr lIns="103970" tIns="51981" rIns="103970" bIns="51981">
            <a:spAutoFit/>
          </a:bodyPr>
          <a:lstStyle>
            <a:lvl1pPr marL="0" indent="0">
              <a:buFont typeface="Wingdings" pitchFamily="2" charset="2"/>
              <a:buNone/>
              <a:defRPr sz="23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0130617"/>
      </p:ext>
    </p:extLst>
  </p:cSld>
  <p:clrMapOvr>
    <a:masterClrMapping/>
  </p:clrMapOvr>
  <p:transition>
    <p:wipe dir="r"/>
  </p:transition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908" y="495437"/>
            <a:ext cx="8834827" cy="448169"/>
          </a:xfrm>
          <a:prstGeom prst="rect">
            <a:avLst/>
          </a:prstGeom>
        </p:spPr>
        <p:txBody>
          <a:bodyPr lIns="103970" tIns="51981" rIns="103970" bIns="51981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35908" y="1792703"/>
            <a:ext cx="3633395" cy="4683015"/>
          </a:xfrm>
          <a:prstGeom prst="rect">
            <a:avLst/>
          </a:prstGeom>
        </p:spPr>
        <p:txBody>
          <a:bodyPr lIns="103970" tIns="51981" rIns="103970" bIns="5198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47415" y="1792703"/>
            <a:ext cx="3635250" cy="4683015"/>
          </a:xfrm>
          <a:prstGeom prst="rect">
            <a:avLst/>
          </a:prstGeom>
        </p:spPr>
        <p:txBody>
          <a:bodyPr lIns="103970" tIns="51981" rIns="103970" bIns="5198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5"/>
          <p:cNvSpPr>
            <a:spLocks noGrp="1"/>
          </p:cNvSpPr>
          <p:nvPr>
            <p:ph type="dt" sz="half" idx="10"/>
          </p:nvPr>
        </p:nvSpPr>
        <p:spPr>
          <a:xfrm>
            <a:off x="2144713" y="6964363"/>
            <a:ext cx="2227262" cy="420687"/>
          </a:xfrm>
          <a:prstGeom prst="rect">
            <a:avLst/>
          </a:prstGeom>
        </p:spPr>
        <p:txBody>
          <a:bodyPr lIns="103970" tIns="51981" rIns="103970" bIns="51981"/>
          <a:lstStyle>
            <a:lvl1pPr defTabSz="911618">
              <a:defRPr sz="18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CFF4ED91-5330-4BB4-89F0-581945A5C7A2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defRPr sz="1100">
                <a:solidFill>
                  <a:srgbClr val="FFFFFF"/>
                </a:solidFill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8628680"/>
      </p:ext>
    </p:extLst>
  </p:cSld>
  <p:clrMapOvr>
    <a:masterClrMapping/>
  </p:clrMapOvr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465" y="127799"/>
            <a:ext cx="9890701" cy="402652"/>
          </a:xfrm>
          <a:prstGeom prst="rect">
            <a:avLst/>
          </a:prstGeom>
        </p:spPr>
        <p:txBody>
          <a:bodyPr lIns="103970" tIns="51981" rIns="103970" bIns="51981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9"/>
          <p:cNvSpPr>
            <a:spLocks noGrp="1"/>
          </p:cNvSpPr>
          <p:nvPr>
            <p:ph type="sldNum" sz="quarter" idx="10"/>
          </p:nvPr>
        </p:nvSpPr>
        <p:spPr>
          <a:xfrm>
            <a:off x="10175875" y="7010400"/>
            <a:ext cx="458788" cy="401638"/>
          </a:xfrm>
        </p:spPr>
        <p:txBody>
          <a:bodyPr/>
          <a:lstStyle>
            <a:lvl1pPr defTabSz="501650">
              <a:defRPr>
                <a:solidFill>
                  <a:srgbClr val="33CCCC"/>
                </a:solidFill>
              </a:defRPr>
            </a:lvl1pPr>
          </a:lstStyle>
          <a:p>
            <a:fld id="{6AA3506C-B3D5-4940-B31C-A20C2D5B41EF}" type="slidenum">
              <a:rPr lang="fi-FI" altLang="fi-FI"/>
              <a:pPr/>
              <a:t>‹#›</a:t>
            </a:fld>
            <a:endParaRPr lang="fi-FI" altLang="fi-FI"/>
          </a:p>
        </p:txBody>
      </p:sp>
      <p:sp>
        <p:nvSpPr>
          <p:cNvPr id="4" name="Date Placeholder 8"/>
          <p:cNvSpPr>
            <a:spLocks noGrp="1"/>
          </p:cNvSpPr>
          <p:nvPr>
            <p:ph type="dt" sz="half" idx="11"/>
          </p:nvPr>
        </p:nvSpPr>
        <p:spPr>
          <a:xfrm>
            <a:off x="9170988" y="6727825"/>
            <a:ext cx="1047750" cy="403225"/>
          </a:xfrm>
          <a:prstGeom prst="rect">
            <a:avLst/>
          </a:prstGeom>
        </p:spPr>
        <p:txBody>
          <a:bodyPr lIns="103970" tIns="51981" rIns="103970" bIns="51981"/>
          <a:lstStyle>
            <a:lvl1pPr algn="r" defTabSz="911618">
              <a:defRPr sz="14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EEFDBE65-355B-4A02-904F-AD03D230F118}" type="datetime1">
              <a:rPr lang="fi-FI" smtClean="0"/>
              <a:t>31.10.2018</a:t>
            </a:fld>
            <a:endParaRPr lang="fi-FI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 defTabSz="502191">
              <a:defRPr sz="1100">
                <a:solidFill>
                  <a:srgbClr val="FFFFFF"/>
                </a:solidFill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8748432"/>
      </p:ext>
    </p:extLst>
  </p:cSld>
  <p:clrMapOvr>
    <a:masterClrMapping/>
  </p:clrMapOvr>
  <p:transition>
    <p:wipe dir="r"/>
  </p:transition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portrait_03_straight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2479" r="7985" b="3545"/>
          <a:stretch>
            <a:fillRect/>
          </a:stretch>
        </p:blipFill>
        <p:spPr bwMode="auto">
          <a:xfrm>
            <a:off x="4741863" y="0"/>
            <a:ext cx="5946775" cy="638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134429"/>
            <a:ext cx="5930710" cy="2646998"/>
          </a:xfrm>
        </p:spPr>
        <p:txBody>
          <a:bodyPr lIns="286535" tIns="204668"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292118249"/>
      </p:ext>
    </p:extLst>
  </p:cSld>
  <p:clrMapOvr>
    <a:masterClrMapping/>
  </p:clrMapOvr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portrait_03_straight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2479" r="7985" b="3545"/>
          <a:stretch>
            <a:fillRect/>
          </a:stretch>
        </p:blipFill>
        <p:spPr bwMode="auto">
          <a:xfrm>
            <a:off x="4741863" y="0"/>
            <a:ext cx="5946775" cy="638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" y="1974756"/>
            <a:ext cx="5930711" cy="1806679"/>
          </a:xfrm>
        </p:spPr>
        <p:txBody>
          <a:bodyPr tIns="204668"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510511" cy="1999954"/>
          </a:xfrm>
          <a:prstGeom prst="rect">
            <a:avLst/>
          </a:prstGeom>
        </p:spPr>
        <p:txBody>
          <a:bodyPr lIns="286535" tIns="0" rIns="0" bIns="0" anchor="b">
            <a:noAutofit/>
          </a:bodyPr>
          <a:lstStyle>
            <a:lvl1pPr>
              <a:defRPr lang="en-AU" sz="50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7351857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567034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35324" y="303214"/>
            <a:ext cx="9618663" cy="1260475"/>
          </a:xfrm>
          <a:prstGeom prst="rect">
            <a:avLst/>
          </a:prstGeom>
        </p:spPr>
        <p:txBody>
          <a:bodyPr lIns="88257" tIns="44137" rIns="88257" bIns="44137"/>
          <a:lstStyle/>
          <a:p>
            <a:r>
              <a:rPr lang="fi-FI"/>
              <a:t>Muokkaa perustyyl. napsautt.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850703"/>
      </p:ext>
    </p:extLst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6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334052" y="1418062"/>
            <a:ext cx="10016887" cy="5003385"/>
          </a:xfrm>
          <a:prstGeom prst="rect">
            <a:avLst/>
          </a:prstGeom>
        </p:spPr>
        <p:txBody>
          <a:bodyPr lIns="103970" tIns="51981" rIns="103970" bIns="51981">
            <a:noAutofit/>
          </a:bodyPr>
          <a:lstStyle/>
          <a:p>
            <a:pPr lvl="0"/>
            <a:r>
              <a:rPr lang="en-US" noProof="0"/>
              <a:t>Click icon to add picture</a:t>
            </a:r>
            <a:endParaRPr lang="en-AU" noProof="0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01381C5B-0DCB-487A-B4D9-E17949C628B7}" type="slidenum">
              <a:rPr lang="en-AU" altLang="fi-FI"/>
              <a:pPr/>
              <a:t>‹#›</a:t>
            </a:fld>
            <a:endParaRPr lang="en-AU" altLang="fi-FI"/>
          </a:p>
        </p:txBody>
      </p:sp>
    </p:spTree>
    <p:extLst>
      <p:ext uri="{BB962C8B-B14F-4D97-AF65-F5344CB8AC3E}">
        <p14:creationId xmlns:p14="http://schemas.microsoft.com/office/powerpoint/2010/main" val="1011554376"/>
      </p:ext>
    </p:extLst>
  </p:cSld>
  <p:clrMapOvr>
    <a:masterClrMapping/>
  </p:clrMapOvr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3303793" y="3280600"/>
            <a:ext cx="7047145" cy="2862471"/>
          </a:xfrm>
          <a:prstGeom prst="rect">
            <a:avLst/>
          </a:prstGeom>
        </p:spPr>
        <p:txBody>
          <a:bodyPr lIns="103970" tIns="51981" rIns="103970" bIns="51981">
            <a:noAutofit/>
          </a:bodyPr>
          <a:lstStyle/>
          <a:p>
            <a:pPr lvl="0"/>
            <a:r>
              <a:rPr lang="en-US" noProof="0"/>
              <a:t>Click icon to add picture</a:t>
            </a:r>
            <a:endParaRPr lang="en-AU" noProof="0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1" y="2538540"/>
            <a:ext cx="5930711" cy="1806679"/>
          </a:xfrm>
        </p:spPr>
        <p:txBody>
          <a:bodyPr tIns="204668"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574293"/>
            <a:ext cx="1510511" cy="1999954"/>
          </a:xfrm>
          <a:prstGeom prst="rect">
            <a:avLst/>
          </a:prstGeom>
        </p:spPr>
        <p:txBody>
          <a:bodyPr lIns="286535" tIns="0" rIns="0" bIns="0" anchor="b">
            <a:noAutofit/>
          </a:bodyPr>
          <a:lstStyle>
            <a:lvl1pPr>
              <a:defRPr lang="en-AU" sz="50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68D2A72C-22D0-4FDA-858A-9FF5F5E617FC}" type="slidenum">
              <a:rPr lang="en-AU" altLang="fi-FI"/>
              <a:pPr/>
              <a:t>‹#›</a:t>
            </a:fld>
            <a:endParaRPr lang="en-AU" altLang="fi-FI"/>
          </a:p>
        </p:txBody>
      </p:sp>
    </p:spTree>
    <p:extLst>
      <p:ext uri="{BB962C8B-B14F-4D97-AF65-F5344CB8AC3E}">
        <p14:creationId xmlns:p14="http://schemas.microsoft.com/office/powerpoint/2010/main" val="4201647409"/>
      </p:ext>
    </p:extLst>
  </p:cSld>
  <p:clrMapOvr>
    <a:masterClrMapping/>
  </p:clrMapOvr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portrait_03_straight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2479" r="7985" b="3545"/>
          <a:stretch>
            <a:fillRect/>
          </a:stretch>
        </p:blipFill>
        <p:spPr bwMode="auto">
          <a:xfrm>
            <a:off x="4741863" y="0"/>
            <a:ext cx="5946775" cy="638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134429"/>
            <a:ext cx="5930710" cy="2646998"/>
          </a:xfrm>
        </p:spPr>
        <p:txBody>
          <a:bodyPr lIns="286567" tIns="204694"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27506480"/>
      </p:ext>
    </p:extLst>
  </p:cSld>
  <p:clrMapOvr>
    <a:masterClrMapping/>
  </p:clrMapOvr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portrait_03_straight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2479" r="7985" b="3545"/>
          <a:stretch>
            <a:fillRect/>
          </a:stretch>
        </p:blipFill>
        <p:spPr bwMode="auto">
          <a:xfrm>
            <a:off x="4741863" y="0"/>
            <a:ext cx="5946775" cy="638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" y="1974756"/>
            <a:ext cx="5930711" cy="1806679"/>
          </a:xfrm>
        </p:spPr>
        <p:txBody>
          <a:bodyPr tIns="204694"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510511" cy="1999954"/>
          </a:xfrm>
          <a:prstGeom prst="rect">
            <a:avLst/>
          </a:prstGeom>
        </p:spPr>
        <p:txBody>
          <a:bodyPr lIns="286567" tIns="0" rIns="0" bIns="0" anchor="b">
            <a:noAutofit/>
          </a:bodyPr>
          <a:lstStyle>
            <a:lvl1pPr>
              <a:defRPr lang="en-AU" sz="50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932048422"/>
      </p:ext>
    </p:extLst>
  </p:cSld>
  <p:clrMapOvr>
    <a:masterClrMapping/>
  </p:clrMapOvr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6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334051" y="1418062"/>
            <a:ext cx="10016887" cy="5003385"/>
          </a:xfrm>
          <a:prstGeom prst="rect">
            <a:avLst/>
          </a:prstGeom>
        </p:spPr>
        <p:txBody>
          <a:bodyPr lIns="103985" tIns="51989" rIns="103985" bIns="51989">
            <a:noAutofit/>
          </a:bodyPr>
          <a:lstStyle/>
          <a:p>
            <a:pPr lvl="0"/>
            <a:r>
              <a:rPr lang="en-US" noProof="0"/>
              <a:t>Click icon to add picture</a:t>
            </a:r>
            <a:endParaRPr lang="en-AU" noProof="0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34F23324-B541-4F00-94E4-26B7732C95C9}" type="slidenum">
              <a:rPr lang="en-AU" altLang="fi-FI"/>
              <a:pPr/>
              <a:t>‹#›</a:t>
            </a:fld>
            <a:endParaRPr lang="en-AU" altLang="fi-FI"/>
          </a:p>
        </p:txBody>
      </p:sp>
    </p:spTree>
    <p:extLst>
      <p:ext uri="{BB962C8B-B14F-4D97-AF65-F5344CB8AC3E}">
        <p14:creationId xmlns:p14="http://schemas.microsoft.com/office/powerpoint/2010/main" val="2730577110"/>
      </p:ext>
    </p:extLst>
  </p:cSld>
  <p:clrMapOvr>
    <a:masterClrMapping/>
  </p:clrMapOvr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3303792" y="3280600"/>
            <a:ext cx="7047145" cy="2862471"/>
          </a:xfrm>
          <a:prstGeom prst="rect">
            <a:avLst/>
          </a:prstGeom>
        </p:spPr>
        <p:txBody>
          <a:bodyPr lIns="103985" tIns="51989" rIns="103985" bIns="51989">
            <a:noAutofit/>
          </a:bodyPr>
          <a:lstStyle/>
          <a:p>
            <a:pPr lvl="0"/>
            <a:r>
              <a:rPr lang="en-US" noProof="0"/>
              <a:t>Click icon to add picture</a:t>
            </a:r>
            <a:endParaRPr lang="en-AU" noProof="0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0" y="2538540"/>
            <a:ext cx="5930711" cy="1806679"/>
          </a:xfrm>
        </p:spPr>
        <p:txBody>
          <a:bodyPr tIns="204694"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574293"/>
            <a:ext cx="1510511" cy="1999954"/>
          </a:xfrm>
          <a:prstGeom prst="rect">
            <a:avLst/>
          </a:prstGeom>
        </p:spPr>
        <p:txBody>
          <a:bodyPr lIns="286567" tIns="0" rIns="0" bIns="0" anchor="b">
            <a:noAutofit/>
          </a:bodyPr>
          <a:lstStyle>
            <a:lvl1pPr>
              <a:defRPr lang="en-AU" sz="50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3ACD5453-49B0-4832-86B5-7F7610883CC5}" type="slidenum">
              <a:rPr lang="en-AU" altLang="fi-FI"/>
              <a:pPr/>
              <a:t>‹#›</a:t>
            </a:fld>
            <a:endParaRPr lang="en-AU" altLang="fi-FI"/>
          </a:p>
        </p:txBody>
      </p:sp>
    </p:spTree>
    <p:extLst>
      <p:ext uri="{BB962C8B-B14F-4D97-AF65-F5344CB8AC3E}">
        <p14:creationId xmlns:p14="http://schemas.microsoft.com/office/powerpoint/2010/main" val="1571770823"/>
      </p:ext>
    </p:extLst>
  </p:cSld>
  <p:clrMapOvr>
    <a:masterClrMapping/>
  </p:clrMapOvr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portrait_03_straight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2479" r="7985" b="3545"/>
          <a:stretch>
            <a:fillRect/>
          </a:stretch>
        </p:blipFill>
        <p:spPr bwMode="auto">
          <a:xfrm>
            <a:off x="4741863" y="0"/>
            <a:ext cx="5946775" cy="638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134429"/>
            <a:ext cx="5930710" cy="2646998"/>
          </a:xfrm>
        </p:spPr>
        <p:txBody>
          <a:bodyPr lIns="286604" tIns="204717"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094904868"/>
      </p:ext>
    </p:extLst>
  </p:cSld>
  <p:clrMapOvr>
    <a:masterClrMapping/>
  </p:clrMapOvr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portrait_03_straight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2479" r="7985" b="3545"/>
          <a:stretch>
            <a:fillRect/>
          </a:stretch>
        </p:blipFill>
        <p:spPr bwMode="auto">
          <a:xfrm>
            <a:off x="4741863" y="0"/>
            <a:ext cx="5946775" cy="638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" y="1974756"/>
            <a:ext cx="5930711" cy="1806679"/>
          </a:xfrm>
        </p:spPr>
        <p:txBody>
          <a:bodyPr tIns="204717"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510511" cy="1999954"/>
          </a:xfrm>
          <a:prstGeom prst="rect">
            <a:avLst/>
          </a:prstGeom>
        </p:spPr>
        <p:txBody>
          <a:bodyPr lIns="286604" tIns="0" rIns="0" bIns="0" anchor="b">
            <a:noAutofit/>
          </a:bodyPr>
          <a:lstStyle>
            <a:lvl1pPr>
              <a:defRPr lang="en-AU" sz="50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2141105811"/>
      </p:ext>
    </p:extLst>
  </p:cSld>
  <p:clrMapOvr>
    <a:masterClrMapping/>
  </p:clrMapOvr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6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334050" y="1418059"/>
            <a:ext cx="10016887" cy="5003385"/>
          </a:xfrm>
          <a:prstGeom prst="rect">
            <a:avLst/>
          </a:prstGeom>
        </p:spPr>
        <p:txBody>
          <a:bodyPr lIns="103997" tIns="51995" rIns="103997" bIns="51995">
            <a:noAutofit/>
          </a:bodyPr>
          <a:lstStyle/>
          <a:p>
            <a:pPr lvl="0"/>
            <a:r>
              <a:rPr lang="en-US" noProof="0"/>
              <a:t>Click icon to add picture</a:t>
            </a:r>
            <a:endParaRPr lang="en-AU" noProof="0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A7A04BC2-5284-491A-A76E-5F40C3BA6301}" type="slidenum">
              <a:rPr lang="en-AU" altLang="fi-FI"/>
              <a:pPr/>
              <a:t>‹#›</a:t>
            </a:fld>
            <a:endParaRPr lang="en-AU" altLang="fi-FI"/>
          </a:p>
        </p:txBody>
      </p:sp>
    </p:spTree>
    <p:extLst>
      <p:ext uri="{BB962C8B-B14F-4D97-AF65-F5344CB8AC3E}">
        <p14:creationId xmlns:p14="http://schemas.microsoft.com/office/powerpoint/2010/main" val="2705110816"/>
      </p:ext>
    </p:extLst>
  </p:cSld>
  <p:clrMapOvr>
    <a:masterClrMapping/>
  </p:clrMapOvr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3303790" y="3280600"/>
            <a:ext cx="7047145" cy="2862471"/>
          </a:xfrm>
          <a:prstGeom prst="rect">
            <a:avLst/>
          </a:prstGeom>
        </p:spPr>
        <p:txBody>
          <a:bodyPr lIns="103997" tIns="51995" rIns="103997" bIns="51995">
            <a:noAutofit/>
          </a:bodyPr>
          <a:lstStyle/>
          <a:p>
            <a:pPr lvl="0"/>
            <a:r>
              <a:rPr lang="en-US" noProof="0"/>
              <a:t>Click icon to add picture</a:t>
            </a:r>
            <a:endParaRPr lang="en-AU" noProof="0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9" y="2538540"/>
            <a:ext cx="5930711" cy="1806679"/>
          </a:xfrm>
        </p:spPr>
        <p:txBody>
          <a:bodyPr tIns="204717"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574293"/>
            <a:ext cx="1510511" cy="1999954"/>
          </a:xfrm>
          <a:prstGeom prst="rect">
            <a:avLst/>
          </a:prstGeom>
        </p:spPr>
        <p:txBody>
          <a:bodyPr lIns="286604" tIns="0" rIns="0" bIns="0" anchor="b">
            <a:noAutofit/>
          </a:bodyPr>
          <a:lstStyle>
            <a:lvl1pPr>
              <a:defRPr lang="en-AU" sz="50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D4C2AD52-8D7F-4E0D-8826-226439D30DC2}" type="slidenum">
              <a:rPr lang="en-AU" altLang="fi-FI"/>
              <a:pPr/>
              <a:t>‹#›</a:t>
            </a:fld>
            <a:endParaRPr lang="en-AU" altLang="fi-FI"/>
          </a:p>
        </p:txBody>
      </p:sp>
    </p:spTree>
    <p:extLst>
      <p:ext uri="{BB962C8B-B14F-4D97-AF65-F5344CB8AC3E}">
        <p14:creationId xmlns:p14="http://schemas.microsoft.com/office/powerpoint/2010/main" val="230112487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06438" y="6970713"/>
            <a:ext cx="2493962" cy="403225"/>
          </a:xfrm>
          <a:prstGeom prst="rect">
            <a:avLst/>
          </a:prstGeom>
        </p:spPr>
        <p:txBody>
          <a:bodyPr lIns="100682" tIns="50312" rIns="100682" bIns="50312"/>
          <a:lstStyle>
            <a:lvl1pPr defTabSz="503301" fontAlgn="auto">
              <a:spcBef>
                <a:spcPts val="0"/>
              </a:spcBef>
              <a:spcAft>
                <a:spcPts val="0"/>
              </a:spcAft>
              <a:defRPr sz="1300">
                <a:latin typeface="Arial"/>
                <a:cs typeface="Arial"/>
              </a:defRPr>
            </a:lvl1pPr>
          </a:lstStyle>
          <a:p>
            <a:pPr>
              <a:defRPr/>
            </a:pPr>
            <a:fld id="{428D003F-7E43-434B-B56F-C436E5D9155B}" type="datetime1">
              <a:rPr lang="fi-FI" smtClean="0"/>
              <a:t>31.10.2018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31656613"/>
      </p:ext>
    </p:extLst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ouble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137894"/>
            <a:ext cx="5344319" cy="5421833"/>
          </a:xfrm>
          <a:prstGeom prst="rect">
            <a:avLst/>
          </a:prstGeom>
        </p:spPr>
        <p:txBody>
          <a:bodyPr lIns="103997" tIns="51995" rIns="103997" bIns="51995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5346209" y="1137894"/>
            <a:ext cx="5344319" cy="5421833"/>
          </a:xfrm>
          <a:prstGeom prst="rect">
            <a:avLst/>
          </a:prstGeom>
        </p:spPr>
        <p:txBody>
          <a:bodyPr lIns="270228" tIns="51995" rIns="103997" bIns="51995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1510513" y="6143076"/>
            <a:ext cx="8840394" cy="406153"/>
          </a:xfrm>
          <a:prstGeom prst="rect">
            <a:avLst/>
          </a:prstGeom>
        </p:spPr>
        <p:txBody>
          <a:bodyPr lIns="0" tIns="0" rIns="0" bIns="122819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79ACEBBC-30D8-44AA-A3C8-9F5DAC5FFA7C}" type="slidenum">
              <a:rPr lang="en-AU" altLang="fi-FI"/>
              <a:pPr/>
              <a:t>‹#›</a:t>
            </a:fld>
            <a:endParaRPr lang="en-AU" altLang="fi-FI"/>
          </a:p>
        </p:txBody>
      </p:sp>
    </p:spTree>
    <p:extLst>
      <p:ext uri="{BB962C8B-B14F-4D97-AF65-F5344CB8AC3E}">
        <p14:creationId xmlns:p14="http://schemas.microsoft.com/office/powerpoint/2010/main" val="706217509"/>
      </p:ext>
    </p:extLst>
  </p:cSld>
  <p:clrMapOvr>
    <a:masterClrMapping/>
  </p:clrMapOvr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ingle Object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974746"/>
            <a:ext cx="10688638" cy="4574474"/>
          </a:xfrm>
          <a:prstGeom prst="rect">
            <a:avLst/>
          </a:prstGeom>
        </p:spPr>
        <p:txBody>
          <a:bodyPr lIns="103997" tIns="0" rIns="103997" bIns="51995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137914"/>
            <a:ext cx="10350906" cy="836855"/>
          </a:xfrm>
          <a:prstGeom prst="rect">
            <a:avLst/>
          </a:prstGeom>
        </p:spPr>
        <p:txBody>
          <a:bodyPr lIns="103997" tIns="51995" rIns="103997" bIns="51995"/>
          <a:lstStyle>
            <a:lvl1pPr>
              <a:defRPr sz="17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510513" y="6143076"/>
            <a:ext cx="8840394" cy="406153"/>
          </a:xfrm>
          <a:prstGeom prst="rect">
            <a:avLst/>
          </a:prstGeom>
        </p:spPr>
        <p:txBody>
          <a:bodyPr lIns="0" tIns="0" rIns="0" bIns="122819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9ABB3807-DEE7-4729-8E96-BA43D9605732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8"/>
          </p:nvPr>
        </p:nvSpPr>
        <p:spPr>
          <a:xfrm>
            <a:off x="919163" y="6557963"/>
            <a:ext cx="8831262" cy="415925"/>
          </a:xfrm>
          <a:prstGeom prst="rect">
            <a:avLst/>
          </a:prstGeom>
        </p:spPr>
        <p:txBody>
          <a:bodyPr lIns="103997" tIns="51995" rIns="103997" bIns="51995"/>
          <a:lstStyle>
            <a:lvl1pPr defTabSz="911843">
              <a:spcBef>
                <a:spcPct val="20000"/>
              </a:spcBef>
              <a:defRPr sz="1800" b="1">
                <a:solidFill>
                  <a:prstClr val="black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658279578"/>
      </p:ext>
    </p:extLst>
  </p:cSld>
  <p:clrMapOvr>
    <a:masterClrMapping/>
  </p:clrMapOvr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463" y="127799"/>
            <a:ext cx="9890701" cy="40265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43299" y="1344507"/>
            <a:ext cx="9974206" cy="5131184"/>
          </a:xfrm>
          <a:prstGeom prst="rect">
            <a:avLst/>
          </a:prstGeom>
        </p:spPr>
        <p:txBody>
          <a:bodyPr lIns="103997" tIns="51995" rIns="103997" bIns="51995"/>
          <a:lstStyle/>
          <a:p>
            <a:pPr lvl="0"/>
            <a:r>
              <a:rPr lang="en-US" noProof="0"/>
              <a:t>Click icon to add table</a:t>
            </a:r>
          </a:p>
        </p:txBody>
      </p:sp>
      <p:sp>
        <p:nvSpPr>
          <p:cNvPr id="4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501650">
              <a:defRPr sz="1100">
                <a:solidFill>
                  <a:srgbClr val="7A2280"/>
                </a:solidFill>
              </a:defRPr>
            </a:lvl1pPr>
          </a:lstStyle>
          <a:p>
            <a:fld id="{EACD6062-AEFB-4991-8605-CBE7FF5801CB}" type="slidenum">
              <a:rPr lang="fi-FI" altLang="fi-FI"/>
              <a:pPr/>
              <a:t>‹#›</a:t>
            </a:fld>
            <a:endParaRPr lang="fi-FI" altLang="fi-FI"/>
          </a:p>
        </p:txBody>
      </p:sp>
      <p:sp>
        <p:nvSpPr>
          <p:cNvPr id="5" name="Date Placeholder 8"/>
          <p:cNvSpPr>
            <a:spLocks noGrp="1"/>
          </p:cNvSpPr>
          <p:nvPr>
            <p:ph type="dt" sz="half" idx="11"/>
          </p:nvPr>
        </p:nvSpPr>
        <p:spPr>
          <a:xfrm>
            <a:off x="9170988" y="6727825"/>
            <a:ext cx="1047750" cy="403225"/>
          </a:xfrm>
          <a:prstGeom prst="rect">
            <a:avLst/>
          </a:prstGeom>
        </p:spPr>
        <p:txBody>
          <a:bodyPr lIns="103997" tIns="51995" rIns="103997" bIns="51995"/>
          <a:lstStyle>
            <a:lvl1pPr algn="r" defTabSz="911843">
              <a:defRPr sz="1400" b="1">
                <a:solidFill>
                  <a:prstClr val="black"/>
                </a:solidFill>
                <a:latin typeface="Arial" pitchFamily="34" charset="0"/>
                <a:cs typeface="Arial" charset="0"/>
              </a:defRPr>
            </a:lvl1pPr>
          </a:lstStyle>
          <a:p>
            <a:pPr>
              <a:defRPr/>
            </a:pPr>
            <a:fld id="{1E2C3810-92AD-45A4-9454-414BA20A92CA}" type="datetime1">
              <a:rPr lang="fi-FI" smtClean="0"/>
              <a:t>31.10.2018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79335210"/>
      </p:ext>
    </p:extLst>
  </p:cSld>
  <p:clrMapOvr>
    <a:masterClrMapping/>
  </p:clrMapOvr>
  <p:transition>
    <p:wipe dir="r"/>
  </p:transition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portrait_03_straight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2479" r="7985" b="3545"/>
          <a:stretch>
            <a:fillRect/>
          </a:stretch>
        </p:blipFill>
        <p:spPr bwMode="auto">
          <a:xfrm>
            <a:off x="4741863" y="0"/>
            <a:ext cx="5946775" cy="638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134429"/>
            <a:ext cx="5930710" cy="2646998"/>
          </a:xfrm>
        </p:spPr>
        <p:txBody>
          <a:bodyPr lIns="286673" tIns="204770"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91774842"/>
      </p:ext>
    </p:extLst>
  </p:cSld>
  <p:clrMapOvr>
    <a:masterClrMapping/>
  </p:clrMapOvr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portrait_03_straight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2479" r="7985" b="3545"/>
          <a:stretch>
            <a:fillRect/>
          </a:stretch>
        </p:blipFill>
        <p:spPr bwMode="auto">
          <a:xfrm>
            <a:off x="4741863" y="0"/>
            <a:ext cx="5946775" cy="638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" y="1974756"/>
            <a:ext cx="5930711" cy="1806679"/>
          </a:xfrm>
        </p:spPr>
        <p:txBody>
          <a:bodyPr tIns="204770"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510511" cy="1999954"/>
          </a:xfrm>
          <a:prstGeom prst="rect">
            <a:avLst/>
          </a:prstGeom>
        </p:spPr>
        <p:txBody>
          <a:bodyPr lIns="286673" tIns="0" rIns="0" bIns="0" anchor="b">
            <a:noAutofit/>
          </a:bodyPr>
          <a:lstStyle>
            <a:lvl1pPr>
              <a:defRPr lang="en-AU" sz="50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805678241"/>
      </p:ext>
    </p:extLst>
  </p:cSld>
  <p:clrMapOvr>
    <a:masterClrMapping/>
  </p:clrMapOvr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6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334047" y="1418059"/>
            <a:ext cx="10016887" cy="5003385"/>
          </a:xfrm>
          <a:prstGeom prst="rect">
            <a:avLst/>
          </a:prstGeom>
        </p:spPr>
        <p:txBody>
          <a:bodyPr lIns="104024" tIns="52011" rIns="104024" bIns="52011">
            <a:noAutofit/>
          </a:bodyPr>
          <a:lstStyle/>
          <a:p>
            <a:pPr lvl="0"/>
            <a:r>
              <a:rPr lang="en-US" noProof="0"/>
              <a:t>Click icon to add picture</a:t>
            </a:r>
            <a:endParaRPr lang="en-AU" noProof="0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6C1FDDF2-52E3-43B9-A36E-04C297B1ECEE}" type="slidenum">
              <a:rPr lang="en-AU" altLang="fi-FI"/>
              <a:pPr/>
              <a:t>‹#›</a:t>
            </a:fld>
            <a:endParaRPr lang="en-AU" altLang="fi-FI"/>
          </a:p>
        </p:txBody>
      </p:sp>
    </p:spTree>
    <p:extLst>
      <p:ext uri="{BB962C8B-B14F-4D97-AF65-F5344CB8AC3E}">
        <p14:creationId xmlns:p14="http://schemas.microsoft.com/office/powerpoint/2010/main" val="1971591764"/>
      </p:ext>
    </p:extLst>
  </p:cSld>
  <p:clrMapOvr>
    <a:masterClrMapping/>
  </p:clrMapOvr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3303788" y="3280600"/>
            <a:ext cx="7047145" cy="2862471"/>
          </a:xfrm>
          <a:prstGeom prst="rect">
            <a:avLst/>
          </a:prstGeom>
        </p:spPr>
        <p:txBody>
          <a:bodyPr lIns="104024" tIns="52011" rIns="104024" bIns="52011">
            <a:noAutofit/>
          </a:bodyPr>
          <a:lstStyle/>
          <a:p>
            <a:pPr lvl="0"/>
            <a:r>
              <a:rPr lang="en-US" noProof="0"/>
              <a:t>Click icon to add picture</a:t>
            </a:r>
            <a:endParaRPr lang="en-AU" noProof="0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6" y="2538540"/>
            <a:ext cx="5930711" cy="1806679"/>
          </a:xfrm>
        </p:spPr>
        <p:txBody>
          <a:bodyPr tIns="204770"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574293"/>
            <a:ext cx="1510511" cy="1999954"/>
          </a:xfrm>
          <a:prstGeom prst="rect">
            <a:avLst/>
          </a:prstGeom>
        </p:spPr>
        <p:txBody>
          <a:bodyPr lIns="286673" tIns="0" rIns="0" bIns="0" anchor="b">
            <a:noAutofit/>
          </a:bodyPr>
          <a:lstStyle>
            <a:lvl1pPr>
              <a:defRPr lang="en-AU" sz="50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61F80D0E-7FA9-49B8-9C6B-6A0F44BB206A}" type="slidenum">
              <a:rPr lang="en-AU" altLang="fi-FI"/>
              <a:pPr/>
              <a:t>‹#›</a:t>
            </a:fld>
            <a:endParaRPr lang="en-AU" altLang="fi-FI"/>
          </a:p>
        </p:txBody>
      </p:sp>
    </p:spTree>
    <p:extLst>
      <p:ext uri="{BB962C8B-B14F-4D97-AF65-F5344CB8AC3E}">
        <p14:creationId xmlns:p14="http://schemas.microsoft.com/office/powerpoint/2010/main" val="44131889"/>
      </p:ext>
    </p:extLst>
  </p:cSld>
  <p:clrMapOvr>
    <a:masterClrMapping/>
  </p:clrMapOvr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ouble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137894"/>
            <a:ext cx="5344319" cy="5421833"/>
          </a:xfrm>
          <a:prstGeom prst="rect">
            <a:avLst/>
          </a:prstGeom>
        </p:spPr>
        <p:txBody>
          <a:bodyPr lIns="104024" tIns="52011" rIns="104024" bIns="52011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5346209" y="1137894"/>
            <a:ext cx="5344319" cy="5421833"/>
          </a:xfrm>
          <a:prstGeom prst="rect">
            <a:avLst/>
          </a:prstGeom>
        </p:spPr>
        <p:txBody>
          <a:bodyPr lIns="270293" tIns="52011" rIns="104024" bIns="52011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1510513" y="6143076"/>
            <a:ext cx="8840394" cy="406153"/>
          </a:xfrm>
          <a:prstGeom prst="rect">
            <a:avLst/>
          </a:prstGeom>
        </p:spPr>
        <p:txBody>
          <a:bodyPr lIns="0" tIns="0" rIns="0" bIns="12285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C52B7949-3FCD-4C48-94E0-41DDE786EE30}" type="slidenum">
              <a:rPr lang="en-AU" altLang="fi-FI"/>
              <a:pPr/>
              <a:t>‹#›</a:t>
            </a:fld>
            <a:endParaRPr lang="en-AU" altLang="fi-FI"/>
          </a:p>
        </p:txBody>
      </p:sp>
    </p:spTree>
    <p:extLst>
      <p:ext uri="{BB962C8B-B14F-4D97-AF65-F5344CB8AC3E}">
        <p14:creationId xmlns:p14="http://schemas.microsoft.com/office/powerpoint/2010/main" val="2617642579"/>
      </p:ext>
    </p:extLst>
  </p:cSld>
  <p:clrMapOvr>
    <a:masterClrMapping/>
  </p:clrMapOvr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ingle Object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974746"/>
            <a:ext cx="10688638" cy="4574474"/>
          </a:xfrm>
          <a:prstGeom prst="rect">
            <a:avLst/>
          </a:prstGeom>
        </p:spPr>
        <p:txBody>
          <a:bodyPr lIns="104024" tIns="0" rIns="104024" bIns="52011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137912"/>
            <a:ext cx="10350906" cy="836855"/>
          </a:xfrm>
          <a:prstGeom prst="rect">
            <a:avLst/>
          </a:prstGeom>
        </p:spPr>
        <p:txBody>
          <a:bodyPr lIns="104024" tIns="52011" rIns="104024" bIns="52011"/>
          <a:lstStyle>
            <a:lvl1pPr>
              <a:defRPr sz="17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510513" y="6143076"/>
            <a:ext cx="8840394" cy="406153"/>
          </a:xfrm>
          <a:prstGeom prst="rect">
            <a:avLst/>
          </a:prstGeom>
        </p:spPr>
        <p:txBody>
          <a:bodyPr lIns="0" tIns="0" rIns="0" bIns="12285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A669B822-7D3A-44E2-8605-F9664DA8BF22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8"/>
          </p:nvPr>
        </p:nvSpPr>
        <p:spPr>
          <a:xfrm>
            <a:off x="919163" y="6557963"/>
            <a:ext cx="8831262" cy="415925"/>
          </a:xfrm>
          <a:prstGeom prst="rect">
            <a:avLst/>
          </a:prstGeom>
        </p:spPr>
        <p:txBody>
          <a:bodyPr lIns="104024" tIns="52011" rIns="104024" bIns="52011"/>
          <a:lstStyle>
            <a:lvl1pPr defTabSz="912065">
              <a:spcBef>
                <a:spcPct val="20000"/>
              </a:spcBef>
              <a:defRPr sz="1800" b="1">
                <a:solidFill>
                  <a:prstClr val="black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706856001"/>
      </p:ext>
    </p:extLst>
  </p:cSld>
  <p:clrMapOvr>
    <a:masterClrMapping/>
  </p:clrMapOvr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461" y="127799"/>
            <a:ext cx="9890701" cy="40265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43299" y="1344507"/>
            <a:ext cx="9974206" cy="5131184"/>
          </a:xfrm>
          <a:prstGeom prst="rect">
            <a:avLst/>
          </a:prstGeom>
        </p:spPr>
        <p:txBody>
          <a:bodyPr lIns="104024" tIns="52011" rIns="104024" bIns="52011"/>
          <a:lstStyle/>
          <a:p>
            <a:pPr lvl="0"/>
            <a:r>
              <a:rPr lang="en-US" noProof="0"/>
              <a:t>Click icon to add table</a:t>
            </a:r>
          </a:p>
        </p:txBody>
      </p:sp>
      <p:sp>
        <p:nvSpPr>
          <p:cNvPr id="4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501650">
              <a:defRPr sz="1100">
                <a:solidFill>
                  <a:srgbClr val="7A2280"/>
                </a:solidFill>
              </a:defRPr>
            </a:lvl1pPr>
          </a:lstStyle>
          <a:p>
            <a:fld id="{457AE7D0-FA23-4EB7-9596-B1BF5375B542}" type="slidenum">
              <a:rPr lang="fi-FI" altLang="fi-FI"/>
              <a:pPr/>
              <a:t>‹#›</a:t>
            </a:fld>
            <a:endParaRPr lang="fi-FI" altLang="fi-FI"/>
          </a:p>
        </p:txBody>
      </p:sp>
      <p:sp>
        <p:nvSpPr>
          <p:cNvPr id="5" name="Date Placeholder 8"/>
          <p:cNvSpPr>
            <a:spLocks noGrp="1"/>
          </p:cNvSpPr>
          <p:nvPr>
            <p:ph type="dt" sz="half" idx="11"/>
          </p:nvPr>
        </p:nvSpPr>
        <p:spPr>
          <a:xfrm>
            <a:off x="9170988" y="6727825"/>
            <a:ext cx="1047750" cy="403225"/>
          </a:xfrm>
          <a:prstGeom prst="rect">
            <a:avLst/>
          </a:prstGeom>
        </p:spPr>
        <p:txBody>
          <a:bodyPr lIns="104024" tIns="52011" rIns="104024" bIns="52011"/>
          <a:lstStyle>
            <a:lvl1pPr algn="r" defTabSz="912065">
              <a:defRPr sz="1400" b="1">
                <a:solidFill>
                  <a:prstClr val="black"/>
                </a:solidFill>
                <a:latin typeface="Arial" pitchFamily="34" charset="0"/>
                <a:cs typeface="Arial" charset="0"/>
              </a:defRPr>
            </a:lvl1pPr>
          </a:lstStyle>
          <a:p>
            <a:pPr>
              <a:defRPr/>
            </a:pPr>
            <a:fld id="{84BD8EF5-2C4F-4353-8A7D-5DAF183BB471}" type="datetime1">
              <a:rPr lang="fi-FI" smtClean="0"/>
              <a:t>31.10.2018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60140959"/>
      </p:ext>
    </p:extLst>
  </p:cSld>
  <p:clrMapOvr>
    <a:masterClrMapping/>
  </p:clrMapOvr>
  <p:transition>
    <p:wipe dir="r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06438" y="6970713"/>
            <a:ext cx="2493962" cy="403225"/>
          </a:xfrm>
          <a:prstGeom prst="rect">
            <a:avLst/>
          </a:prstGeom>
        </p:spPr>
        <p:txBody>
          <a:bodyPr lIns="100568" tIns="50253" rIns="100568" bIns="50253"/>
          <a:lstStyle>
            <a:lvl1pPr defTabSz="502741" fontAlgn="auto">
              <a:spcBef>
                <a:spcPts val="0"/>
              </a:spcBef>
              <a:spcAft>
                <a:spcPts val="0"/>
              </a:spcAft>
              <a:defRPr sz="1300">
                <a:solidFill>
                  <a:prstClr val="black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94116C18-6DE7-4E15-B96A-833744000400}" type="datetime1">
              <a:rPr lang="fi-FI" smtClean="0"/>
              <a:t>31.10.2018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39710443"/>
      </p:ext>
    </p:extLst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Obje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137915"/>
            <a:ext cx="10688638" cy="5411329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510513" y="6143076"/>
            <a:ext cx="8840394" cy="406153"/>
          </a:xfrm>
        </p:spPr>
        <p:txBody>
          <a:bodyPr lIns="0" tIns="0" rIns="0" bIns="12285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43C6DEE4-1509-4DD8-9132-2B4C3AE2F5EF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15502867"/>
      </p:ext>
    </p:extLst>
  </p:cSld>
  <p:clrMapOvr>
    <a:masterClrMapping/>
  </p:clrMapOvr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Object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974746"/>
            <a:ext cx="10688638" cy="4574474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137912"/>
            <a:ext cx="10350906" cy="83685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510513" y="6143076"/>
            <a:ext cx="8840394" cy="406153"/>
          </a:xfrm>
        </p:spPr>
        <p:txBody>
          <a:bodyPr lIns="0" tIns="0" rIns="0" bIns="12285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84B3B4B5-3CE1-4561-A289-5A78A5EF9ADB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95424794"/>
      </p:ext>
    </p:extLst>
  </p:cSld>
  <p:clrMapOvr>
    <a:masterClrMapping/>
  </p:clrMapOvr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137894"/>
            <a:ext cx="5344319" cy="5421833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5346209" y="1137894"/>
            <a:ext cx="5344319" cy="5421833"/>
          </a:xfrm>
        </p:spPr>
        <p:txBody>
          <a:bodyPr lIns="270293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1510513" y="6143076"/>
            <a:ext cx="8840394" cy="406153"/>
          </a:xfrm>
        </p:spPr>
        <p:txBody>
          <a:bodyPr lIns="0" tIns="0" rIns="0" bIns="12285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20FE1A00-190D-4DFC-8A98-02F30EA916E6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19342888"/>
      </p:ext>
    </p:extLst>
  </p:cSld>
  <p:clrMapOvr>
    <a:masterClrMapping/>
  </p:clrMapOvr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Object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974746"/>
            <a:ext cx="5344319" cy="4584978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5346209" y="1974746"/>
            <a:ext cx="5344319" cy="4584978"/>
          </a:xfrm>
        </p:spPr>
        <p:txBody>
          <a:bodyPr lIns="270293" tIns="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137912"/>
            <a:ext cx="5344319" cy="836855"/>
          </a:xfrm>
        </p:spPr>
        <p:txBody>
          <a:bodyPr/>
          <a:lstStyle>
            <a:lvl1pPr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346235" y="1137912"/>
            <a:ext cx="5342429" cy="836855"/>
          </a:xfrm>
        </p:spPr>
        <p:txBody>
          <a:bodyPr lIns="270293"/>
          <a:lstStyle>
            <a:lvl1pPr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1510513" y="6143076"/>
            <a:ext cx="8840394" cy="406153"/>
          </a:xfrm>
        </p:spPr>
        <p:txBody>
          <a:bodyPr lIns="0" tIns="0" rIns="0" bIns="12285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98340B9A-F539-4335-9E2B-C027F7678740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74778134"/>
      </p:ext>
    </p:extLst>
  </p:cSld>
  <p:clrMapOvr>
    <a:masterClrMapping/>
  </p:clrMapOvr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ple Obje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3273399" y="1139429"/>
            <a:ext cx="3540611" cy="5421833"/>
          </a:xfrm>
        </p:spPr>
        <p:txBody>
          <a:bodyPr lIns="282575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6521077" y="1142483"/>
            <a:ext cx="3530167" cy="5417239"/>
          </a:xfrm>
        </p:spPr>
        <p:txBody>
          <a:bodyPr lIns="282575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1" y="1137894"/>
            <a:ext cx="3571787" cy="5421833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8"/>
          </p:nvPr>
        </p:nvSpPr>
        <p:spPr>
          <a:xfrm>
            <a:off x="1510513" y="6143076"/>
            <a:ext cx="8840394" cy="406153"/>
          </a:xfrm>
        </p:spPr>
        <p:txBody>
          <a:bodyPr lIns="0" tIns="0" rIns="0" bIns="12285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0" name="Slide Number Placeholder 2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6FFB556E-9583-4942-A1D1-8CDE5AEDDE20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11" name="Footer Placeholder 3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85340771"/>
      </p:ext>
    </p:extLst>
  </p:cSld>
  <p:clrMapOvr>
    <a:masterClrMapping/>
  </p:clrMapOvr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ple Object + 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3273399" y="1972409"/>
            <a:ext cx="3540611" cy="4588867"/>
          </a:xfrm>
        </p:spPr>
        <p:txBody>
          <a:bodyPr lIns="282575" tIns="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6521077" y="1974746"/>
            <a:ext cx="3530167" cy="4584978"/>
          </a:xfrm>
        </p:spPr>
        <p:txBody>
          <a:bodyPr lIns="282575" tIns="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1" y="1970877"/>
            <a:ext cx="3571787" cy="4588867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137912"/>
            <a:ext cx="3273395" cy="836855"/>
          </a:xfrm>
        </p:spPr>
        <p:txBody>
          <a:bodyPr/>
          <a:lstStyle>
            <a:lvl1pPr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8"/>
          </p:nvPr>
        </p:nvSpPr>
        <p:spPr>
          <a:xfrm>
            <a:off x="1510513" y="6143076"/>
            <a:ext cx="8840394" cy="406153"/>
          </a:xfrm>
        </p:spPr>
        <p:txBody>
          <a:bodyPr lIns="0" tIns="0" rIns="0" bIns="12285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3269583" y="1137912"/>
            <a:ext cx="3259421" cy="836855"/>
          </a:xfrm>
        </p:spPr>
        <p:txBody>
          <a:bodyPr lIns="286673"/>
          <a:lstStyle>
            <a:lvl1pPr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6520710" y="1146314"/>
            <a:ext cx="3259421" cy="836855"/>
          </a:xfrm>
        </p:spPr>
        <p:txBody>
          <a:bodyPr lIns="286673"/>
          <a:lstStyle>
            <a:lvl1pPr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Slide Number Placeholder 2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7F757C80-369A-4A60-94F0-321F115FF94E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15" name="Footer Placeholder 3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56202604"/>
      </p:ext>
    </p:extLst>
  </p:cSld>
  <p:clrMapOvr>
    <a:masterClrMapping/>
  </p:clrMapOvr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9700159B-A158-4FDB-840B-17F9A0FE8972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02987857"/>
      </p:ext>
    </p:extLst>
  </p:cSld>
  <p:clrMapOvr>
    <a:masterClrMapping/>
  </p:clrMapOvr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\\PSTUDIOTERM\Clients\TNS Global\TNS_002 Templates\4. Design\4. Active\PPT Files\19 Jan Redesign\Reference\Property Images\RGB_MASTER_A0_landscape_01_lefttoright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" t="28748" r="43590" b="2422"/>
          <a:stretch>
            <a:fillRect/>
          </a:stretch>
        </p:blipFill>
        <p:spPr bwMode="auto">
          <a:xfrm>
            <a:off x="2784475" y="-14288"/>
            <a:ext cx="7904163" cy="6435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6" y="1974756"/>
            <a:ext cx="5930711" cy="1806679"/>
          </a:xfrm>
        </p:spPr>
        <p:txBody>
          <a:bodyPr tIns="204770"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510511" cy="1999954"/>
          </a:xfrm>
          <a:prstGeom prst="rect">
            <a:avLst/>
          </a:prstGeom>
        </p:spPr>
        <p:txBody>
          <a:bodyPr lIns="286673" tIns="0" rIns="0" anchor="b">
            <a:noAutofit/>
          </a:bodyPr>
          <a:lstStyle>
            <a:lvl1pPr>
              <a:defRPr lang="en-AU" sz="50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92918977"/>
      </p:ext>
    </p:extLst>
  </p:cSld>
  <p:clrMapOvr>
    <a:masterClrMapping/>
  </p:clrMapOvr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 txBox="1">
            <a:spLocks/>
          </p:cNvSpPr>
          <p:nvPr userDrawn="1"/>
        </p:nvSpPr>
        <p:spPr bwMode="white">
          <a:xfrm>
            <a:off x="9853613" y="6932613"/>
            <a:ext cx="487362" cy="455612"/>
          </a:xfrm>
          <a:prstGeom prst="rect">
            <a:avLst/>
          </a:prstGeom>
        </p:spPr>
        <p:txBody>
          <a:bodyPr lIns="104024" tIns="52011" rIns="104024" bIns="52011" anchor="ctr"/>
          <a:lstStyle>
            <a:lvl1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68563" indent="-242888" defTabSz="911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25763" indent="-242888" defTabSz="911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382963" indent="-242888" defTabSz="911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40163" indent="-242888" defTabSz="911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4DA8BF6B-0F4E-46C1-9B5F-8788612B717D}" type="slidenum">
              <a:rPr lang="en-US" altLang="fi-FI" sz="1000">
                <a:solidFill>
                  <a:srgbClr val="FFFFFF"/>
                </a:solidFill>
              </a:rPr>
              <a:pPr algn="r" eaLnBrk="1" hangingPunct="1"/>
              <a:t>‹#›</a:t>
            </a:fld>
            <a:endParaRPr lang="en-US" altLang="fi-FI" sz="100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0996" y="1418027"/>
            <a:ext cx="4811743" cy="4523705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700"/>
            </a:lvl3pPr>
            <a:lvl4pPr marL="919213" indent="-205879">
              <a:defRPr sz="17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half" idx="10"/>
          </p:nvPr>
        </p:nvSpPr>
        <p:spPr>
          <a:xfrm>
            <a:off x="5594837" y="1418027"/>
            <a:ext cx="4811743" cy="4523705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700"/>
            </a:lvl3pPr>
            <a:lvl4pPr marL="919213" indent="-205879">
              <a:defRPr sz="17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04329" y="472677"/>
            <a:ext cx="10384309" cy="54270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spcBef>
                <a:spcPct val="0"/>
              </a:spcBef>
              <a:defRPr sz="1100">
                <a:solidFill>
                  <a:prstClr val="white"/>
                </a:solidFill>
              </a:defRPr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74721763"/>
      </p:ext>
    </p:extLst>
  </p:cSld>
  <p:clrMapOvr>
    <a:masterClrMapping/>
  </p:clrMapOvr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Obje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137915"/>
            <a:ext cx="10688638" cy="5411329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510513" y="6143076"/>
            <a:ext cx="8840394" cy="406153"/>
          </a:xfrm>
        </p:spPr>
        <p:txBody>
          <a:bodyPr lIns="0" tIns="0" rIns="0" bIns="122865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8B759820-01F4-43CF-A398-CD8B21E18A85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4178051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801689" y="2349502"/>
            <a:ext cx="9085262" cy="1620839"/>
          </a:xfrm>
          <a:prstGeom prst="rect">
            <a:avLst/>
          </a:prstGeom>
        </p:spPr>
        <p:txBody>
          <a:bodyPr lIns="88257" tIns="44137" rIns="88257" bIns="44137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603375" y="4286256"/>
            <a:ext cx="7481888" cy="1931987"/>
          </a:xfrm>
          <a:prstGeom prst="rect">
            <a:avLst/>
          </a:prstGeom>
        </p:spPr>
        <p:txBody>
          <a:bodyPr lIns="88257" tIns="44137" rIns="88257" bIns="44137"/>
          <a:lstStyle>
            <a:lvl1pPr marL="0" indent="0" algn="ctr">
              <a:buNone/>
              <a:defRPr/>
            </a:lvl1pPr>
            <a:lvl2pPr marL="441285" indent="0" algn="ctr">
              <a:buNone/>
              <a:defRPr/>
            </a:lvl2pPr>
            <a:lvl3pPr marL="882655" indent="0" algn="ctr">
              <a:buNone/>
              <a:defRPr/>
            </a:lvl3pPr>
            <a:lvl4pPr marL="1323992" indent="0" algn="ctr">
              <a:buNone/>
              <a:defRPr/>
            </a:lvl4pPr>
            <a:lvl5pPr marL="1765337" indent="0" algn="ctr">
              <a:buNone/>
              <a:defRPr/>
            </a:lvl5pPr>
            <a:lvl6pPr marL="2206656" indent="0" algn="ctr">
              <a:buNone/>
              <a:defRPr/>
            </a:lvl6pPr>
            <a:lvl7pPr marL="2647986" indent="0" algn="ctr">
              <a:buNone/>
              <a:defRPr/>
            </a:lvl7pPr>
            <a:lvl8pPr marL="3089331" indent="0" algn="ctr">
              <a:buNone/>
              <a:defRPr/>
            </a:lvl8pPr>
            <a:lvl9pPr marL="3530656" indent="0" algn="ctr">
              <a:buNone/>
              <a:defRPr/>
            </a:lvl9pPr>
          </a:lstStyle>
          <a:p>
            <a:r>
              <a:rPr lang="fi-FI"/>
              <a:t>Muokkaa alaotsikon perustyyliä napsautt.</a:t>
            </a:r>
          </a:p>
        </p:txBody>
      </p:sp>
    </p:spTree>
    <p:extLst>
      <p:ext uri="{BB962C8B-B14F-4D97-AF65-F5344CB8AC3E}">
        <p14:creationId xmlns:p14="http://schemas.microsoft.com/office/powerpoint/2010/main" val="204923063"/>
      </p:ext>
    </p:extLst>
  </p:cSld>
  <p:clrMapOvr>
    <a:masterClrMapping/>
  </p:clrMapOvr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Object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974746"/>
            <a:ext cx="10688638" cy="4574474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137911"/>
            <a:ext cx="10350906" cy="83685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510513" y="6143076"/>
            <a:ext cx="8840394" cy="406153"/>
          </a:xfrm>
        </p:spPr>
        <p:txBody>
          <a:bodyPr lIns="0" tIns="0" rIns="0" bIns="122865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ADB9A326-F4C7-46BD-9C65-0B00954CA9C6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50973147"/>
      </p:ext>
    </p:extLst>
  </p:cSld>
  <p:clrMapOvr>
    <a:masterClrMapping/>
  </p:clrMapOvr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137894"/>
            <a:ext cx="5344319" cy="5421833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5346209" y="1137894"/>
            <a:ext cx="5344319" cy="5421833"/>
          </a:xfrm>
        </p:spPr>
        <p:txBody>
          <a:bodyPr lIns="27033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1510513" y="6143076"/>
            <a:ext cx="8840394" cy="406153"/>
          </a:xfrm>
        </p:spPr>
        <p:txBody>
          <a:bodyPr lIns="0" tIns="0" rIns="0" bIns="122865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5CA0BDDD-EE65-4911-B6B2-BCD636FAF718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00163422"/>
      </p:ext>
    </p:extLst>
  </p:cSld>
  <p:clrMapOvr>
    <a:masterClrMapping/>
  </p:clrMapOvr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Object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974746"/>
            <a:ext cx="5344319" cy="4584978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5346209" y="1974746"/>
            <a:ext cx="5344319" cy="4584978"/>
          </a:xfrm>
        </p:spPr>
        <p:txBody>
          <a:bodyPr lIns="270330" tIns="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137911"/>
            <a:ext cx="5344319" cy="836855"/>
          </a:xfrm>
        </p:spPr>
        <p:txBody>
          <a:bodyPr/>
          <a:lstStyle>
            <a:lvl1pPr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346234" y="1137911"/>
            <a:ext cx="5342429" cy="836855"/>
          </a:xfrm>
        </p:spPr>
        <p:txBody>
          <a:bodyPr lIns="270330"/>
          <a:lstStyle>
            <a:lvl1pPr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1510513" y="6143076"/>
            <a:ext cx="8840394" cy="406153"/>
          </a:xfrm>
        </p:spPr>
        <p:txBody>
          <a:bodyPr lIns="0" tIns="0" rIns="0" bIns="122865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A07E2B45-F809-4A91-9C6C-62FEA72DF4EC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68340641"/>
      </p:ext>
    </p:extLst>
  </p:cSld>
  <p:clrMapOvr>
    <a:masterClrMapping/>
  </p:clrMapOvr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ple Obje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3273399" y="1139429"/>
            <a:ext cx="3540611" cy="5421833"/>
          </a:xfrm>
        </p:spPr>
        <p:txBody>
          <a:bodyPr lIns="282612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6521076" y="1142483"/>
            <a:ext cx="3530167" cy="5417239"/>
          </a:xfrm>
        </p:spPr>
        <p:txBody>
          <a:bodyPr lIns="282612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1" y="1137894"/>
            <a:ext cx="3571787" cy="5421833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8"/>
          </p:nvPr>
        </p:nvSpPr>
        <p:spPr>
          <a:xfrm>
            <a:off x="1510513" y="6143076"/>
            <a:ext cx="8840394" cy="406153"/>
          </a:xfrm>
        </p:spPr>
        <p:txBody>
          <a:bodyPr lIns="0" tIns="0" rIns="0" bIns="122865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0" name="Slide Number Placeholder 2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137F7E93-239B-49D0-9CD6-F6FDB899B4DB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11" name="Footer Placeholder 3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44496520"/>
      </p:ext>
    </p:extLst>
  </p:cSld>
  <p:clrMapOvr>
    <a:masterClrMapping/>
  </p:clrMapOvr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ple Object + 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3273399" y="1972408"/>
            <a:ext cx="3540611" cy="4588867"/>
          </a:xfrm>
        </p:spPr>
        <p:txBody>
          <a:bodyPr lIns="282612" tIns="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6521076" y="1974746"/>
            <a:ext cx="3530167" cy="4584978"/>
          </a:xfrm>
        </p:spPr>
        <p:txBody>
          <a:bodyPr lIns="282612" tIns="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1" y="1970874"/>
            <a:ext cx="3571787" cy="4588867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137911"/>
            <a:ext cx="3273395" cy="836855"/>
          </a:xfrm>
        </p:spPr>
        <p:txBody>
          <a:bodyPr/>
          <a:lstStyle>
            <a:lvl1pPr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8"/>
          </p:nvPr>
        </p:nvSpPr>
        <p:spPr>
          <a:xfrm>
            <a:off x="1510513" y="6143076"/>
            <a:ext cx="8840394" cy="406153"/>
          </a:xfrm>
        </p:spPr>
        <p:txBody>
          <a:bodyPr lIns="0" tIns="0" rIns="0" bIns="122865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3269582" y="1137911"/>
            <a:ext cx="3259421" cy="836855"/>
          </a:xfrm>
        </p:spPr>
        <p:txBody>
          <a:bodyPr lIns="286710"/>
          <a:lstStyle>
            <a:lvl1pPr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6520709" y="1146314"/>
            <a:ext cx="3259421" cy="836855"/>
          </a:xfrm>
        </p:spPr>
        <p:txBody>
          <a:bodyPr lIns="286710"/>
          <a:lstStyle>
            <a:lvl1pPr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Slide Number Placeholder 2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CB2D7A83-45F0-43B2-8E56-DAC4E7D30065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15" name="Footer Placeholder 3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52238090"/>
      </p:ext>
    </p:extLst>
  </p:cSld>
  <p:clrMapOvr>
    <a:masterClrMapping/>
  </p:clrMapOvr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B1735A46-F0B0-4C07-9659-F9274D6D7368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15876581"/>
      </p:ext>
    </p:extLst>
  </p:cSld>
  <p:clrMapOvr>
    <a:masterClrMapping/>
  </p:clrMapOvr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\\PSTUDIOTERM\Clients\TNS Global\TNS_002 Templates\4. Design\4. Active\PPT Files\19 Jan Redesign\Reference\Property Images\RGB_MASTER_A0_landscape_01_lefttoright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" t="28748" r="43590" b="2422"/>
          <a:stretch>
            <a:fillRect/>
          </a:stretch>
        </p:blipFill>
        <p:spPr bwMode="auto">
          <a:xfrm>
            <a:off x="2784475" y="-14288"/>
            <a:ext cx="7904163" cy="6435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5" y="1974756"/>
            <a:ext cx="5930711" cy="1806679"/>
          </a:xfrm>
        </p:spPr>
        <p:txBody>
          <a:bodyPr tIns="204797"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510511" cy="1999954"/>
          </a:xfrm>
          <a:prstGeom prst="rect">
            <a:avLst/>
          </a:prstGeom>
        </p:spPr>
        <p:txBody>
          <a:bodyPr lIns="286710" tIns="0" rIns="0" anchor="b">
            <a:noAutofit/>
          </a:bodyPr>
          <a:lstStyle>
            <a:lvl1pPr>
              <a:defRPr lang="en-AU" sz="50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0066641"/>
      </p:ext>
    </p:extLst>
  </p:cSld>
  <p:clrMapOvr>
    <a:masterClrMapping/>
  </p:clrMapOvr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 txBox="1">
            <a:spLocks/>
          </p:cNvSpPr>
          <p:nvPr userDrawn="1"/>
        </p:nvSpPr>
        <p:spPr bwMode="white">
          <a:xfrm>
            <a:off x="9853613" y="6932613"/>
            <a:ext cx="487362" cy="455612"/>
          </a:xfrm>
          <a:prstGeom prst="rect">
            <a:avLst/>
          </a:prstGeom>
        </p:spPr>
        <p:txBody>
          <a:bodyPr lIns="104035" tIns="52014" rIns="104035" bIns="52014" anchor="ctr"/>
          <a:lstStyle>
            <a:lvl1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68563" indent="-242888" defTabSz="911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25763" indent="-242888" defTabSz="911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382963" indent="-242888" defTabSz="911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40163" indent="-242888" defTabSz="911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A0D0899E-B7BB-4008-928B-987F230A3CE7}" type="slidenum">
              <a:rPr lang="en-US" altLang="fi-FI" sz="1000">
                <a:solidFill>
                  <a:srgbClr val="FFFFFF"/>
                </a:solidFill>
              </a:rPr>
              <a:pPr algn="r" eaLnBrk="1" hangingPunct="1"/>
              <a:t>‹#›</a:t>
            </a:fld>
            <a:endParaRPr lang="en-US" altLang="fi-FI" sz="100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0996" y="1418027"/>
            <a:ext cx="4811743" cy="4523705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700"/>
            </a:lvl3pPr>
            <a:lvl4pPr marL="919327" indent="-205905">
              <a:defRPr sz="17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half" idx="10"/>
          </p:nvPr>
        </p:nvSpPr>
        <p:spPr>
          <a:xfrm>
            <a:off x="5594837" y="1418027"/>
            <a:ext cx="4811743" cy="4523705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700"/>
            </a:lvl3pPr>
            <a:lvl4pPr marL="919327" indent="-205905">
              <a:defRPr sz="17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04329" y="472675"/>
            <a:ext cx="10384309" cy="54270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spcBef>
                <a:spcPct val="0"/>
              </a:spcBef>
              <a:defRPr sz="1100">
                <a:solidFill>
                  <a:prstClr val="white"/>
                </a:solidFill>
              </a:defRPr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91387185"/>
      </p:ext>
    </p:extLst>
  </p:cSld>
  <p:clrMapOvr>
    <a:masterClrMapping/>
  </p:clrMapOvr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Obje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137912"/>
            <a:ext cx="10688638" cy="5411329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510513" y="6143076"/>
            <a:ext cx="8840394" cy="406153"/>
          </a:xfrm>
        </p:spPr>
        <p:txBody>
          <a:bodyPr lIns="0" tIns="0" rIns="0" bIns="122929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825D9691-52FE-4DC9-8C5A-D47486015D4A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40244923"/>
      </p:ext>
    </p:extLst>
  </p:cSld>
  <p:clrMapOvr>
    <a:masterClrMapping/>
  </p:clrMapOvr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Object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974746"/>
            <a:ext cx="10688638" cy="4574474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137908"/>
            <a:ext cx="10350906" cy="83685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510513" y="6143076"/>
            <a:ext cx="8840394" cy="406153"/>
          </a:xfrm>
        </p:spPr>
        <p:txBody>
          <a:bodyPr lIns="0" tIns="0" rIns="0" bIns="122929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6DA17F2A-2A7B-4A89-8E13-A3EE34B27CE5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2937487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06438" y="6970713"/>
            <a:ext cx="2493962" cy="403225"/>
          </a:xfrm>
          <a:prstGeom prst="rect">
            <a:avLst/>
          </a:prstGeom>
        </p:spPr>
        <p:txBody>
          <a:bodyPr lIns="100304" tIns="50119" rIns="100304" bIns="50119"/>
          <a:lstStyle>
            <a:lvl1pPr defTabSz="501434" eaLnBrk="1" fontAlgn="auto" hangingPunct="1">
              <a:spcBef>
                <a:spcPts val="0"/>
              </a:spcBef>
              <a:spcAft>
                <a:spcPts val="0"/>
              </a:spcAft>
              <a:defRPr sz="1300" b="0">
                <a:solidFill>
                  <a:prstClr val="black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40487516-3734-4540-9239-751529AE7B83}" type="datetime1">
              <a:rPr lang="fi-FI" smtClean="0"/>
              <a:t>31.10.2018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84696299"/>
      </p:ext>
    </p:extLst>
  </p:cSld>
  <p:clrMapOvr>
    <a:masterClrMapping/>
  </p:clrMapOvr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137894"/>
            <a:ext cx="5344319" cy="5421833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5346209" y="1137894"/>
            <a:ext cx="5344319" cy="5421833"/>
          </a:xfrm>
        </p:spPr>
        <p:txBody>
          <a:bodyPr lIns="270463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1510513" y="6143076"/>
            <a:ext cx="8840394" cy="406153"/>
          </a:xfrm>
        </p:spPr>
        <p:txBody>
          <a:bodyPr lIns="0" tIns="0" rIns="0" bIns="122929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45310FEA-044A-4E9D-AF4F-303A10B2F8F7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90117922"/>
      </p:ext>
    </p:extLst>
  </p:cSld>
  <p:clrMapOvr>
    <a:masterClrMapping/>
  </p:clrMapOvr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Object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974746"/>
            <a:ext cx="5344319" cy="4584978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5346209" y="1974746"/>
            <a:ext cx="5344319" cy="4584978"/>
          </a:xfrm>
        </p:spPr>
        <p:txBody>
          <a:bodyPr lIns="270463" tIns="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137908"/>
            <a:ext cx="5344319" cy="836855"/>
          </a:xfrm>
        </p:spPr>
        <p:txBody>
          <a:bodyPr/>
          <a:lstStyle>
            <a:lvl1pPr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346230" y="1137908"/>
            <a:ext cx="5342429" cy="836855"/>
          </a:xfrm>
        </p:spPr>
        <p:txBody>
          <a:bodyPr lIns="270463"/>
          <a:lstStyle>
            <a:lvl1pPr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1510513" y="6143076"/>
            <a:ext cx="8840394" cy="406153"/>
          </a:xfrm>
        </p:spPr>
        <p:txBody>
          <a:bodyPr lIns="0" tIns="0" rIns="0" bIns="122929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FF43494E-21E1-417D-8C97-093891271097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66825864"/>
      </p:ext>
    </p:extLst>
  </p:cSld>
  <p:clrMapOvr>
    <a:masterClrMapping/>
  </p:clrMapOvr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ple Obje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3273399" y="1139429"/>
            <a:ext cx="3540611" cy="5421833"/>
          </a:xfrm>
        </p:spPr>
        <p:txBody>
          <a:bodyPr lIns="282752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6521072" y="1142483"/>
            <a:ext cx="3530167" cy="5417239"/>
          </a:xfrm>
        </p:spPr>
        <p:txBody>
          <a:bodyPr lIns="282752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1" y="1137894"/>
            <a:ext cx="3571787" cy="5421833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8"/>
          </p:nvPr>
        </p:nvSpPr>
        <p:spPr>
          <a:xfrm>
            <a:off x="1510513" y="6143076"/>
            <a:ext cx="8840394" cy="406153"/>
          </a:xfrm>
        </p:spPr>
        <p:txBody>
          <a:bodyPr lIns="0" tIns="0" rIns="0" bIns="122929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0" name="Slide Number Placeholder 2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62936239-7ACD-4776-9D17-040009EDEE8C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11" name="Footer Placeholder 3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86015623"/>
      </p:ext>
    </p:extLst>
  </p:cSld>
  <p:clrMapOvr>
    <a:masterClrMapping/>
  </p:clrMapOvr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ple Object + 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3273399" y="1972403"/>
            <a:ext cx="3540611" cy="4588867"/>
          </a:xfrm>
        </p:spPr>
        <p:txBody>
          <a:bodyPr lIns="282752" tIns="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6521072" y="1974746"/>
            <a:ext cx="3530167" cy="4584978"/>
          </a:xfrm>
        </p:spPr>
        <p:txBody>
          <a:bodyPr lIns="282752" tIns="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1" y="1970870"/>
            <a:ext cx="3571787" cy="4588867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137908"/>
            <a:ext cx="3273395" cy="836855"/>
          </a:xfrm>
        </p:spPr>
        <p:txBody>
          <a:bodyPr/>
          <a:lstStyle>
            <a:lvl1pPr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8"/>
          </p:nvPr>
        </p:nvSpPr>
        <p:spPr>
          <a:xfrm>
            <a:off x="1510513" y="6143076"/>
            <a:ext cx="8840394" cy="406153"/>
          </a:xfrm>
        </p:spPr>
        <p:txBody>
          <a:bodyPr lIns="0" tIns="0" rIns="0" bIns="122929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3269577" y="1137908"/>
            <a:ext cx="3259421" cy="836855"/>
          </a:xfrm>
        </p:spPr>
        <p:txBody>
          <a:bodyPr lIns="286852"/>
          <a:lstStyle>
            <a:lvl1pPr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6520704" y="1146308"/>
            <a:ext cx="3259421" cy="836855"/>
          </a:xfrm>
        </p:spPr>
        <p:txBody>
          <a:bodyPr lIns="286852"/>
          <a:lstStyle>
            <a:lvl1pPr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Slide Number Placeholder 2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34FAF3C5-3547-49ED-AE2B-5577FC41557D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15" name="Footer Placeholder 3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89265052"/>
      </p:ext>
    </p:extLst>
  </p:cSld>
  <p:clrMapOvr>
    <a:masterClrMapping/>
  </p:clrMapOvr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A164DE3B-7348-4F82-818B-8EA10C799E3B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4357530"/>
      </p:ext>
    </p:extLst>
  </p:cSld>
  <p:clrMapOvr>
    <a:masterClrMapping/>
  </p:clrMapOvr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\\PSTUDIOTERM\Clients\TNS Global\TNS_002 Templates\4. Design\4. Active\PPT Files\19 Jan Redesign\Reference\Property Images\RGB_MASTER_A0_landscape_01_lefttoright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" t="28748" r="43590" b="2422"/>
          <a:stretch>
            <a:fillRect/>
          </a:stretch>
        </p:blipFill>
        <p:spPr bwMode="auto">
          <a:xfrm>
            <a:off x="2784475" y="-14288"/>
            <a:ext cx="7904163" cy="6435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0" y="1974756"/>
            <a:ext cx="5930711" cy="1806679"/>
          </a:xfrm>
        </p:spPr>
        <p:txBody>
          <a:bodyPr tIns="204894"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510511" cy="1999954"/>
          </a:xfrm>
          <a:prstGeom prst="rect">
            <a:avLst/>
          </a:prstGeom>
        </p:spPr>
        <p:txBody>
          <a:bodyPr lIns="286852" tIns="0" rIns="0" anchor="b">
            <a:noAutofit/>
          </a:bodyPr>
          <a:lstStyle>
            <a:lvl1pPr>
              <a:defRPr lang="en-AU" sz="50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88645928"/>
      </p:ext>
    </p:extLst>
  </p:cSld>
  <p:clrMapOvr>
    <a:masterClrMapping/>
  </p:clrMapOvr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 txBox="1">
            <a:spLocks/>
          </p:cNvSpPr>
          <p:nvPr userDrawn="1"/>
        </p:nvSpPr>
        <p:spPr bwMode="white">
          <a:xfrm>
            <a:off x="9852025" y="6946900"/>
            <a:ext cx="487363" cy="455613"/>
          </a:xfrm>
          <a:prstGeom prst="rect">
            <a:avLst/>
          </a:prstGeom>
        </p:spPr>
        <p:txBody>
          <a:bodyPr lIns="104088" tIns="52044" rIns="104088" bIns="52044" anchor="ctr"/>
          <a:lstStyle>
            <a:lvl1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68563" indent="-242888" defTabSz="911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25763" indent="-242888" defTabSz="911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382963" indent="-242888" defTabSz="911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40163" indent="-242888" defTabSz="911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83FFF5E9-C930-4963-BAE5-74262DA1F3FB}" type="slidenum">
              <a:rPr lang="en-US" altLang="fi-FI" sz="1000">
                <a:solidFill>
                  <a:srgbClr val="FFFFFF"/>
                </a:solidFill>
              </a:rPr>
              <a:pPr algn="r" eaLnBrk="1" hangingPunct="1"/>
              <a:t>‹#›</a:t>
            </a:fld>
            <a:endParaRPr lang="en-US" altLang="fi-FI" sz="100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996" y="1339238"/>
            <a:ext cx="9519635" cy="5131184"/>
          </a:xfrm>
          <a:prstGeom prst="rect">
            <a:avLst/>
          </a:prstGeom>
        </p:spPr>
        <p:txBody>
          <a:bodyPr/>
          <a:lstStyle>
            <a:lvl1pPr>
              <a:buClr>
                <a:srgbClr val="FF3399"/>
              </a:buClr>
              <a:buFont typeface="Wingdings" pitchFamily="2" charset="2"/>
              <a:buChar char="Ø"/>
              <a:defRPr/>
            </a:lvl1pPr>
            <a:lvl2pPr>
              <a:buClr>
                <a:srgbClr val="FF3399"/>
              </a:buClr>
              <a:buFont typeface="Arial" pitchFamily="34" charset="0"/>
              <a:buChar char="•"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04329" y="472674"/>
            <a:ext cx="10384309" cy="54270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algn="l" defTabSz="502191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lang="fi-FI" sz="1400" b="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91294714"/>
      </p:ext>
    </p:extLst>
  </p:cSld>
  <p:clrMapOvr>
    <a:masterClrMapping/>
  </p:clrMapOvr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 txBox="1">
            <a:spLocks/>
          </p:cNvSpPr>
          <p:nvPr userDrawn="1"/>
        </p:nvSpPr>
        <p:spPr bwMode="white">
          <a:xfrm>
            <a:off x="9853613" y="6932613"/>
            <a:ext cx="487362" cy="455612"/>
          </a:xfrm>
          <a:prstGeom prst="rect">
            <a:avLst/>
          </a:prstGeom>
        </p:spPr>
        <p:txBody>
          <a:bodyPr lIns="104088" tIns="52044" rIns="104088" bIns="52044" anchor="ctr"/>
          <a:lstStyle>
            <a:lvl1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68563" indent="-242888" defTabSz="911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25763" indent="-242888" defTabSz="911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382963" indent="-242888" defTabSz="911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40163" indent="-242888" defTabSz="911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3AAF33AF-9CBC-4383-B3EE-10930D8D3295}" type="slidenum">
              <a:rPr lang="en-US" altLang="fi-FI" sz="1000">
                <a:solidFill>
                  <a:srgbClr val="FFFFFF"/>
                </a:solidFill>
              </a:rPr>
              <a:pPr algn="r" eaLnBrk="1" hangingPunct="1"/>
              <a:t>‹#›</a:t>
            </a:fld>
            <a:endParaRPr lang="en-US" altLang="fi-FI" sz="100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0996" y="1418027"/>
            <a:ext cx="4811743" cy="4523705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700"/>
            </a:lvl3pPr>
            <a:lvl4pPr marL="919782" indent="-206004">
              <a:defRPr sz="17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half" idx="10"/>
          </p:nvPr>
        </p:nvSpPr>
        <p:spPr>
          <a:xfrm>
            <a:off x="5594837" y="1418027"/>
            <a:ext cx="4811743" cy="4523705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700"/>
            </a:lvl3pPr>
            <a:lvl4pPr marL="919782" indent="-206004">
              <a:defRPr sz="17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04329" y="472674"/>
            <a:ext cx="10384309" cy="54270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spcBef>
                <a:spcPct val="0"/>
              </a:spcBef>
              <a:defRPr sz="1100">
                <a:solidFill>
                  <a:prstClr val="white"/>
                </a:solidFill>
              </a:defRPr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50636481"/>
      </p:ext>
    </p:extLst>
  </p:cSld>
  <p:clrMapOvr>
    <a:masterClrMapping/>
  </p:clrMapOvr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ingle Object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137912"/>
            <a:ext cx="10688638" cy="541132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510513" y="6143076"/>
            <a:ext cx="8840394" cy="406153"/>
          </a:xfrm>
          <a:prstGeom prst="rect">
            <a:avLst/>
          </a:prstGeom>
        </p:spPr>
        <p:txBody>
          <a:bodyPr lIns="0" tIns="0" rIns="0" bIns="122929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A186FAE3-1E60-4FBD-B1E4-F9131F806791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17436735"/>
      </p:ext>
    </p:extLst>
  </p:cSld>
  <p:clrMapOvr>
    <a:masterClrMapping/>
  </p:clrMapOvr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510513" y="6143076"/>
            <a:ext cx="8840394" cy="406153"/>
          </a:xfrm>
          <a:prstGeom prst="rect">
            <a:avLst/>
          </a:prstGeom>
        </p:spPr>
        <p:txBody>
          <a:bodyPr lIns="0" tIns="0" rIns="0" bIns="122929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E2E7CA06-0B68-46E6-AB97-010077BD925F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0239032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06438" y="6970713"/>
            <a:ext cx="2493962" cy="403225"/>
          </a:xfrm>
          <a:prstGeom prst="rect">
            <a:avLst/>
          </a:prstGeom>
        </p:spPr>
        <p:txBody>
          <a:bodyPr lIns="100381" tIns="50157" rIns="100381" bIns="50157"/>
          <a:lstStyle>
            <a:lvl1pPr defTabSz="501809" eaLnBrk="1" fontAlgn="auto" hangingPunct="1">
              <a:spcBef>
                <a:spcPts val="0"/>
              </a:spcBef>
              <a:spcAft>
                <a:spcPts val="0"/>
              </a:spcAft>
              <a:defRPr sz="1300" b="0">
                <a:solidFill>
                  <a:prstClr val="black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D2986626-CF63-45F1-AC39-3078F3B5C2A9}" type="datetime1">
              <a:rPr lang="fi-FI" smtClean="0"/>
              <a:t>31.10.2018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3267452"/>
      </p:ext>
    </p:extLst>
  </p:cSld>
  <p:clrMapOvr>
    <a:masterClrMapping/>
  </p:clrMapOvr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898" y="495437"/>
            <a:ext cx="8834827" cy="44816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35898" y="1792693"/>
            <a:ext cx="3633395" cy="468301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47415" y="1792693"/>
            <a:ext cx="3635250" cy="468301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5"/>
          <p:cNvSpPr>
            <a:spLocks noGrp="1"/>
          </p:cNvSpPr>
          <p:nvPr>
            <p:ph type="dt" sz="half" idx="10"/>
          </p:nvPr>
        </p:nvSpPr>
        <p:spPr>
          <a:xfrm>
            <a:off x="2144713" y="6964363"/>
            <a:ext cx="2227262" cy="420687"/>
          </a:xfrm>
          <a:prstGeom prst="rect">
            <a:avLst/>
          </a:prstGeom>
        </p:spPr>
        <p:txBody>
          <a:bodyPr lIns="104088" tIns="52044" rIns="104088" bIns="52044"/>
          <a:lstStyle>
            <a:lvl1pPr defTabSz="912631">
              <a:defRPr sz="1800" b="1">
                <a:solidFill>
                  <a:prstClr val="black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88CD1DF-BDCA-4E19-B8C6-E43FF2955217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spcBef>
                <a:spcPct val="0"/>
              </a:spcBef>
              <a:defRPr sz="1400">
                <a:solidFill>
                  <a:prstClr val="black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61104"/>
      </p:ext>
    </p:extLst>
  </p:cSld>
  <p:clrMapOvr>
    <a:masterClrMapping/>
  </p:clrMapOvr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648" y="2349406"/>
            <a:ext cx="9085342" cy="162111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3299" y="4285615"/>
            <a:ext cx="7482047" cy="193272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04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08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1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17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21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25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429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634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7010400"/>
            <a:ext cx="2493962" cy="401638"/>
          </a:xfrm>
          <a:prstGeom prst="rect">
            <a:avLst/>
          </a:prstGeom>
        </p:spPr>
        <p:txBody>
          <a:bodyPr lIns="104088" tIns="52044" rIns="104088" bIns="52044"/>
          <a:lstStyle>
            <a:lvl1pPr defTabSz="912631">
              <a:defRPr sz="1800" b="1">
                <a:solidFill>
                  <a:prstClr val="black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7835E7C-F995-4742-8909-D355C581A26F}" type="datetime1">
              <a:rPr lang="fi-FI" smtClean="0"/>
              <a:t>31.10.2018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spcBef>
                <a:spcPct val="0"/>
              </a:spcBef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4A0D690B-A09C-49F4-95C0-472BF8CC272E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808467443"/>
      </p:ext>
    </p:extLst>
  </p:cSld>
  <p:clrMapOvr>
    <a:masterClrMapping/>
  </p:clrMapOvr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510513" y="6143076"/>
            <a:ext cx="8840394" cy="406153"/>
          </a:xfrm>
        </p:spPr>
        <p:txBody>
          <a:bodyPr lIns="0" tIns="0" rIns="0" bIns="122929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F4DEF4D8-2E52-4E30-89DA-CE654832D9CA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77436398"/>
      </p:ext>
    </p:extLst>
  </p:cSld>
  <p:clrMapOvr>
    <a:masterClrMapping/>
  </p:clrMapOvr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510513" y="6143076"/>
            <a:ext cx="8840394" cy="406153"/>
          </a:xfrm>
        </p:spPr>
        <p:txBody>
          <a:bodyPr lIns="0" tIns="0" rIns="0" bIns="122929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2E68C184-72D3-4ACA-BF74-7DB83402C397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83781243"/>
      </p:ext>
    </p:extLst>
  </p:cSld>
  <p:clrMapOvr>
    <a:masterClrMapping/>
  </p:clrMapOvr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Obje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137906"/>
            <a:ext cx="10688638" cy="5411329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510513" y="6143076"/>
            <a:ext cx="8840394" cy="406153"/>
          </a:xfrm>
        </p:spPr>
        <p:txBody>
          <a:bodyPr lIns="0" tIns="0" rIns="0" bIns="12301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63B17C4F-7D5B-455B-AD06-380C617160AF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16102052"/>
      </p:ext>
    </p:extLst>
  </p:cSld>
  <p:clrMapOvr>
    <a:masterClrMapping/>
  </p:clrMapOvr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Object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974746"/>
            <a:ext cx="10688638" cy="4574474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137902"/>
            <a:ext cx="10350906" cy="83685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510513" y="6143076"/>
            <a:ext cx="8840394" cy="406153"/>
          </a:xfrm>
        </p:spPr>
        <p:txBody>
          <a:bodyPr lIns="0" tIns="0" rIns="0" bIns="12301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436729BF-2C81-40BA-A25C-E1698107D0AB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85809015"/>
      </p:ext>
    </p:extLst>
  </p:cSld>
  <p:clrMapOvr>
    <a:masterClrMapping/>
  </p:clrMapOvr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137894"/>
            <a:ext cx="5344319" cy="5421833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5346209" y="1137894"/>
            <a:ext cx="5344319" cy="5421833"/>
          </a:xfrm>
        </p:spPr>
        <p:txBody>
          <a:bodyPr lIns="270629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1510513" y="6143076"/>
            <a:ext cx="8840394" cy="406153"/>
          </a:xfrm>
        </p:spPr>
        <p:txBody>
          <a:bodyPr lIns="0" tIns="0" rIns="0" bIns="12301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CA34F33E-CC1E-45DE-A348-92850502477A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7245096"/>
      </p:ext>
    </p:extLst>
  </p:cSld>
  <p:clrMapOvr>
    <a:masterClrMapping/>
  </p:clrMapOvr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Object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974746"/>
            <a:ext cx="5344319" cy="4584978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5346209" y="1974746"/>
            <a:ext cx="5344319" cy="4584978"/>
          </a:xfrm>
        </p:spPr>
        <p:txBody>
          <a:bodyPr lIns="270629" tIns="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137902"/>
            <a:ext cx="5344319" cy="836855"/>
          </a:xfrm>
        </p:spPr>
        <p:txBody>
          <a:bodyPr/>
          <a:lstStyle>
            <a:lvl1pPr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346224" y="1137902"/>
            <a:ext cx="5342429" cy="836855"/>
          </a:xfrm>
        </p:spPr>
        <p:txBody>
          <a:bodyPr lIns="270629"/>
          <a:lstStyle>
            <a:lvl1pPr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1510513" y="6143076"/>
            <a:ext cx="8840394" cy="406153"/>
          </a:xfrm>
        </p:spPr>
        <p:txBody>
          <a:bodyPr lIns="0" tIns="0" rIns="0" bIns="12301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5CFB5E7C-151E-4E7E-8465-3987F5951063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03272203"/>
      </p:ext>
    </p:extLst>
  </p:cSld>
  <p:clrMapOvr>
    <a:masterClrMapping/>
  </p:clrMapOvr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ple Obje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3273399" y="1139429"/>
            <a:ext cx="3540611" cy="5421833"/>
          </a:xfrm>
        </p:spPr>
        <p:txBody>
          <a:bodyPr lIns="282925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6521066" y="1142483"/>
            <a:ext cx="3530167" cy="5417239"/>
          </a:xfrm>
        </p:spPr>
        <p:txBody>
          <a:bodyPr lIns="282925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1" y="1137894"/>
            <a:ext cx="3571787" cy="5421833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8"/>
          </p:nvPr>
        </p:nvSpPr>
        <p:spPr>
          <a:xfrm>
            <a:off x="1510513" y="6143076"/>
            <a:ext cx="8840394" cy="406153"/>
          </a:xfrm>
        </p:spPr>
        <p:txBody>
          <a:bodyPr lIns="0" tIns="0" rIns="0" bIns="12301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0" name="Slide Number Placeholder 2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15E16913-63CB-4982-B620-ABC393145FF9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11" name="Footer Placeholder 3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43645897"/>
      </p:ext>
    </p:extLst>
  </p:cSld>
  <p:clrMapOvr>
    <a:masterClrMapping/>
  </p:clrMapOvr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ple Object + 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3273399" y="1972399"/>
            <a:ext cx="3540611" cy="4588867"/>
          </a:xfrm>
        </p:spPr>
        <p:txBody>
          <a:bodyPr lIns="282925" tIns="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6521066" y="1974746"/>
            <a:ext cx="3530167" cy="4584978"/>
          </a:xfrm>
        </p:spPr>
        <p:txBody>
          <a:bodyPr lIns="282925" tIns="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1" y="1970865"/>
            <a:ext cx="3571787" cy="4588867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137902"/>
            <a:ext cx="3273395" cy="836855"/>
          </a:xfrm>
        </p:spPr>
        <p:txBody>
          <a:bodyPr/>
          <a:lstStyle>
            <a:lvl1pPr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8"/>
          </p:nvPr>
        </p:nvSpPr>
        <p:spPr>
          <a:xfrm>
            <a:off x="1510513" y="6143076"/>
            <a:ext cx="8840394" cy="406153"/>
          </a:xfrm>
        </p:spPr>
        <p:txBody>
          <a:bodyPr lIns="0" tIns="0" rIns="0" bIns="12301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3269571" y="1137902"/>
            <a:ext cx="3259421" cy="836855"/>
          </a:xfrm>
        </p:spPr>
        <p:txBody>
          <a:bodyPr lIns="287031"/>
          <a:lstStyle>
            <a:lvl1pPr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6520699" y="1146304"/>
            <a:ext cx="3259421" cy="836855"/>
          </a:xfrm>
        </p:spPr>
        <p:txBody>
          <a:bodyPr lIns="287031"/>
          <a:lstStyle>
            <a:lvl1pPr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Slide Number Placeholder 2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899ECE7F-FE94-4CCD-AB5B-F679002AA323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15" name="Footer Placeholder 3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1709304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MTK_LB01_vaaka_____V1__RGB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02600" y="6535738"/>
            <a:ext cx="20478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157936" y="1764665"/>
            <a:ext cx="8461838" cy="2436918"/>
          </a:xfrm>
        </p:spPr>
        <p:txBody>
          <a:bodyPr/>
          <a:lstStyle>
            <a:lvl1pPr algn="ctr">
              <a:defRPr sz="4100"/>
            </a:lvl1pPr>
          </a:lstStyle>
          <a:p>
            <a:pPr lvl="0"/>
            <a:r>
              <a:rPr lang="fi-FI" noProof="0"/>
              <a:t>Muokkaa otsikon perustyyliä napsauttamalla</a:t>
            </a: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603299" y="4285615"/>
            <a:ext cx="7482047" cy="1932728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fi-FI" noProof="0"/>
              <a:t>Muokkaa alaotsikon perustyyliä napsauttamalla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587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fld id="{A40BA79C-ADB4-4857-B016-B2C916E1FA09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587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 eaLnBrk="1" hangingPunct="1">
              <a:defRPr/>
            </a:lvl1pPr>
          </a:lstStyle>
          <a:p>
            <a:fld id="{B604EA8C-7DFC-4FA9-81AE-2F312BD71857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938270871"/>
      </p:ext>
    </p:extLst>
  </p:cSld>
  <p:clrMapOvr>
    <a:masterClrMapping/>
  </p:clrMapOvr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9EBA6C2A-3547-4C60-84A8-8F337782266C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76734410"/>
      </p:ext>
    </p:extLst>
  </p:cSld>
  <p:clrMapOvr>
    <a:masterClrMapping/>
  </p:clrMapOvr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\\PSTUDIOTERM\Clients\TNS Global\TNS_002 Templates\4. Design\4. Active\PPT Files\19 Jan Redesign\Reference\Property Images\RGB_MASTER_A0_landscape_01_lefttoright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" t="28748" r="43590" b="2422"/>
          <a:stretch>
            <a:fillRect/>
          </a:stretch>
        </p:blipFill>
        <p:spPr bwMode="auto">
          <a:xfrm>
            <a:off x="2784475" y="-14288"/>
            <a:ext cx="7904163" cy="6435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4" y="1974756"/>
            <a:ext cx="5930711" cy="1806679"/>
          </a:xfrm>
        </p:spPr>
        <p:txBody>
          <a:bodyPr tIns="205023"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510511" cy="1999954"/>
          </a:xfrm>
          <a:prstGeom prst="rect">
            <a:avLst/>
          </a:prstGeom>
        </p:spPr>
        <p:txBody>
          <a:bodyPr lIns="287031" tIns="0" rIns="0" anchor="b">
            <a:noAutofit/>
          </a:bodyPr>
          <a:lstStyle>
            <a:lvl1pPr>
              <a:defRPr lang="en-AU" sz="50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31118042"/>
      </p:ext>
    </p:extLst>
  </p:cSld>
  <p:clrMapOvr>
    <a:masterClrMapping/>
  </p:clrMapOvr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 txBox="1">
            <a:spLocks/>
          </p:cNvSpPr>
          <p:nvPr userDrawn="1"/>
        </p:nvSpPr>
        <p:spPr bwMode="white">
          <a:xfrm>
            <a:off x="9852025" y="6946900"/>
            <a:ext cx="487363" cy="455613"/>
          </a:xfrm>
          <a:prstGeom prst="rect">
            <a:avLst/>
          </a:prstGeom>
        </p:spPr>
        <p:txBody>
          <a:bodyPr lIns="104153" tIns="52074" rIns="104153" bIns="52074" anchor="ctr"/>
          <a:lstStyle>
            <a:lvl1pPr defTabSz="912813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912813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912813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912813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912813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68563" indent="-242888" defTabSz="9128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25763" indent="-242888" defTabSz="9128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382963" indent="-242888" defTabSz="9128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40163" indent="-242888" defTabSz="9128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EE17F261-8F2F-49E4-8BAD-D8690E0D14CF}" type="slidenum">
              <a:rPr lang="en-US" altLang="fi-FI" sz="1000">
                <a:solidFill>
                  <a:srgbClr val="FFFFFF"/>
                </a:solidFill>
              </a:rPr>
              <a:pPr algn="r" eaLnBrk="1" hangingPunct="1"/>
              <a:t>‹#›</a:t>
            </a:fld>
            <a:endParaRPr lang="en-US" altLang="fi-FI" sz="100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996" y="1339238"/>
            <a:ext cx="9519635" cy="5131184"/>
          </a:xfrm>
          <a:prstGeom prst="rect">
            <a:avLst/>
          </a:prstGeom>
        </p:spPr>
        <p:txBody>
          <a:bodyPr/>
          <a:lstStyle>
            <a:lvl1pPr>
              <a:buClr>
                <a:srgbClr val="FF3399"/>
              </a:buClr>
              <a:buFont typeface="Wingdings" pitchFamily="2" charset="2"/>
              <a:buChar char="Ø"/>
              <a:defRPr/>
            </a:lvl1pPr>
            <a:lvl2pPr>
              <a:buClr>
                <a:srgbClr val="FF3399"/>
              </a:buClr>
              <a:buFont typeface="Arial" pitchFamily="34" charset="0"/>
              <a:buChar char="•"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04329" y="472665"/>
            <a:ext cx="10384309" cy="54270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algn="l" defTabSz="502191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lang="fi-FI" sz="1400" b="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33186788"/>
      </p:ext>
    </p:extLst>
  </p:cSld>
  <p:clrMapOvr>
    <a:masterClrMapping/>
  </p:clrMapOvr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 txBox="1">
            <a:spLocks/>
          </p:cNvSpPr>
          <p:nvPr userDrawn="1"/>
        </p:nvSpPr>
        <p:spPr bwMode="white">
          <a:xfrm>
            <a:off x="9853613" y="6932613"/>
            <a:ext cx="487362" cy="455612"/>
          </a:xfrm>
          <a:prstGeom prst="rect">
            <a:avLst/>
          </a:prstGeom>
        </p:spPr>
        <p:txBody>
          <a:bodyPr lIns="104153" tIns="52074" rIns="104153" bIns="52074" anchor="ctr"/>
          <a:lstStyle>
            <a:lvl1pPr defTabSz="912813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912813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912813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912813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912813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68563" indent="-242888" defTabSz="9128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25763" indent="-242888" defTabSz="9128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382963" indent="-242888" defTabSz="9128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40163" indent="-242888" defTabSz="9128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FA2559BB-3418-4204-82F4-691876C3A108}" type="slidenum">
              <a:rPr lang="en-US" altLang="fi-FI" sz="1000">
                <a:solidFill>
                  <a:srgbClr val="FFFFFF"/>
                </a:solidFill>
              </a:rPr>
              <a:pPr algn="r" eaLnBrk="1" hangingPunct="1"/>
              <a:t>‹#›</a:t>
            </a:fld>
            <a:endParaRPr lang="en-US" altLang="fi-FI" sz="100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0996" y="1418027"/>
            <a:ext cx="4811743" cy="4523705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700"/>
            </a:lvl3pPr>
            <a:lvl4pPr marL="920351" indent="-206133">
              <a:defRPr sz="17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half" idx="10"/>
          </p:nvPr>
        </p:nvSpPr>
        <p:spPr>
          <a:xfrm>
            <a:off x="5594837" y="1418027"/>
            <a:ext cx="4811743" cy="4523705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700"/>
            </a:lvl3pPr>
            <a:lvl4pPr marL="920351" indent="-206133">
              <a:defRPr sz="17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04329" y="472665"/>
            <a:ext cx="10384309" cy="54270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spcBef>
                <a:spcPct val="0"/>
              </a:spcBef>
              <a:defRPr sz="1100">
                <a:solidFill>
                  <a:prstClr val="white"/>
                </a:solidFill>
              </a:defRPr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45498550"/>
      </p:ext>
    </p:extLst>
  </p:cSld>
  <p:clrMapOvr>
    <a:masterClrMapping/>
  </p:clrMapOvr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ingle Object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137906"/>
            <a:ext cx="10688638" cy="541132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510513" y="6143076"/>
            <a:ext cx="8840394" cy="406153"/>
          </a:xfrm>
          <a:prstGeom prst="rect">
            <a:avLst/>
          </a:prstGeom>
        </p:spPr>
        <p:txBody>
          <a:bodyPr lIns="0" tIns="0" rIns="0" bIns="12301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3F9F47C5-6491-4566-9D76-B8A2D73C3469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14082128"/>
      </p:ext>
    </p:extLst>
  </p:cSld>
  <p:clrMapOvr>
    <a:masterClrMapping/>
  </p:clrMapOvr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510513" y="6143076"/>
            <a:ext cx="8840394" cy="406153"/>
          </a:xfrm>
          <a:prstGeom prst="rect">
            <a:avLst/>
          </a:prstGeom>
        </p:spPr>
        <p:txBody>
          <a:bodyPr lIns="0" tIns="0" rIns="0" bIns="12301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13C1E776-9E01-444A-AA47-392C13F14732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26496792"/>
      </p:ext>
    </p:extLst>
  </p:cSld>
  <p:clrMapOvr>
    <a:masterClrMapping/>
  </p:clrMapOvr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892" y="495437"/>
            <a:ext cx="8834827" cy="44816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35892" y="1792687"/>
            <a:ext cx="3633395" cy="468301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47415" y="1792687"/>
            <a:ext cx="3635250" cy="468301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5"/>
          <p:cNvSpPr>
            <a:spLocks noGrp="1"/>
          </p:cNvSpPr>
          <p:nvPr>
            <p:ph type="dt" sz="half" idx="10"/>
          </p:nvPr>
        </p:nvSpPr>
        <p:spPr>
          <a:xfrm>
            <a:off x="2144713" y="6964363"/>
            <a:ext cx="2227262" cy="420687"/>
          </a:xfrm>
          <a:prstGeom prst="rect">
            <a:avLst/>
          </a:prstGeom>
        </p:spPr>
        <p:txBody>
          <a:bodyPr lIns="104153" tIns="52074" rIns="104153" bIns="52074"/>
          <a:lstStyle>
            <a:lvl1pPr defTabSz="913197">
              <a:defRPr sz="1800" b="1">
                <a:solidFill>
                  <a:prstClr val="black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9EACCDE-9D70-4BDF-851F-7B177EAA7ADA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spcBef>
                <a:spcPct val="0"/>
              </a:spcBef>
              <a:defRPr sz="1400">
                <a:solidFill>
                  <a:prstClr val="black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351771"/>
      </p:ext>
    </p:extLst>
  </p:cSld>
  <p:clrMapOvr>
    <a:masterClrMapping/>
  </p:clrMapOvr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648" y="2349401"/>
            <a:ext cx="9085342" cy="162111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3299" y="4285615"/>
            <a:ext cx="7482047" cy="193272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07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1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22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30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37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44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452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6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7010400"/>
            <a:ext cx="2493962" cy="401638"/>
          </a:xfrm>
          <a:prstGeom prst="rect">
            <a:avLst/>
          </a:prstGeom>
        </p:spPr>
        <p:txBody>
          <a:bodyPr lIns="104153" tIns="52074" rIns="104153" bIns="52074"/>
          <a:lstStyle>
            <a:lvl1pPr defTabSz="913197">
              <a:defRPr sz="1800" b="1">
                <a:solidFill>
                  <a:prstClr val="black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F46C087-2540-4CCC-8BFB-049B346FBCA9}" type="datetime1">
              <a:rPr lang="fi-FI" smtClean="0"/>
              <a:t>31.10.2018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spcBef>
                <a:spcPct val="0"/>
              </a:spcBef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A02D2A32-B925-443F-A370-E0966B324752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458874392"/>
      </p:ext>
    </p:extLst>
  </p:cSld>
  <p:clrMapOvr>
    <a:masterClrMapping/>
  </p:clrMapOvr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510513" y="6143076"/>
            <a:ext cx="8840394" cy="406153"/>
          </a:xfrm>
        </p:spPr>
        <p:txBody>
          <a:bodyPr lIns="0" tIns="0" rIns="0" bIns="12301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6A1B40B2-F40D-4B89-9CA6-53E6AA27FEDA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21709388"/>
      </p:ext>
    </p:extLst>
  </p:cSld>
  <p:clrMapOvr>
    <a:masterClrMapping/>
  </p:clrMapOvr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510513" y="6143076"/>
            <a:ext cx="8840394" cy="406153"/>
          </a:xfrm>
        </p:spPr>
        <p:txBody>
          <a:bodyPr lIns="0" tIns="0" rIns="0" bIns="12301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20C7B56E-B6A0-4AE4-B7F5-C742173FDC92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9140196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587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fld id="{B3C9EBC8-B5CC-4B00-9288-01CD62ED25C2}" type="datetime1">
              <a:rPr lang="fi-FI" smtClean="0"/>
              <a:t>31.10.2018</a:t>
            </a:fld>
            <a:endParaRPr lang="fi-FI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587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 eaLnBrk="1" hangingPunct="1">
              <a:defRPr/>
            </a:lvl1pPr>
          </a:lstStyle>
          <a:p>
            <a:fld id="{4B34DA3E-EE44-4ED2-8E26-32DA3170EAE3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44768676"/>
      </p:ext>
    </p:extLst>
  </p:cSld>
  <p:clrMapOvr>
    <a:masterClrMapping/>
  </p:clrMapOvr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Obje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137900"/>
            <a:ext cx="10688638" cy="5411329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510513" y="6143074"/>
            <a:ext cx="8840394" cy="406153"/>
          </a:xfrm>
        </p:spPr>
        <p:txBody>
          <a:bodyPr lIns="0" tIns="0" rIns="0" bIns="123085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395B2BED-581E-40F9-BCAD-B7E6D7CF6E05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64306307"/>
      </p:ext>
    </p:extLst>
  </p:cSld>
  <p:clrMapOvr>
    <a:masterClrMapping/>
  </p:clrMapOvr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Object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974746"/>
            <a:ext cx="10688638" cy="4574474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137895"/>
            <a:ext cx="10350906" cy="83685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510513" y="6143074"/>
            <a:ext cx="8840394" cy="406153"/>
          </a:xfrm>
        </p:spPr>
        <p:txBody>
          <a:bodyPr lIns="0" tIns="0" rIns="0" bIns="123085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43850656-6702-418A-A61F-0A8DB3EE8917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40759061"/>
      </p:ext>
    </p:extLst>
  </p:cSld>
  <p:clrMapOvr>
    <a:masterClrMapping/>
  </p:clrMapOvr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137894"/>
            <a:ext cx="5344319" cy="5421833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5346209" y="1137894"/>
            <a:ext cx="5344319" cy="5421833"/>
          </a:xfrm>
        </p:spPr>
        <p:txBody>
          <a:bodyPr lIns="270795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1510513" y="6143074"/>
            <a:ext cx="8840394" cy="406153"/>
          </a:xfrm>
        </p:spPr>
        <p:txBody>
          <a:bodyPr lIns="0" tIns="0" rIns="0" bIns="123085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AF617DD3-1615-4E58-B4DF-C840AA5F038F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52906634"/>
      </p:ext>
    </p:extLst>
  </p:cSld>
  <p:clrMapOvr>
    <a:masterClrMapping/>
  </p:clrMapOvr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Object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974746"/>
            <a:ext cx="5344319" cy="4584978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5346209" y="1974746"/>
            <a:ext cx="5344319" cy="4584978"/>
          </a:xfrm>
        </p:spPr>
        <p:txBody>
          <a:bodyPr lIns="270795" tIns="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137895"/>
            <a:ext cx="5344319" cy="836855"/>
          </a:xfrm>
        </p:spPr>
        <p:txBody>
          <a:bodyPr/>
          <a:lstStyle>
            <a:lvl1pPr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346218" y="1137895"/>
            <a:ext cx="5342429" cy="836855"/>
          </a:xfrm>
        </p:spPr>
        <p:txBody>
          <a:bodyPr lIns="270795"/>
          <a:lstStyle>
            <a:lvl1pPr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1510513" y="6143074"/>
            <a:ext cx="8840394" cy="406153"/>
          </a:xfrm>
        </p:spPr>
        <p:txBody>
          <a:bodyPr lIns="0" tIns="0" rIns="0" bIns="123085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862B7EBD-C363-4FB9-A7C3-E92324E668ED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43262360"/>
      </p:ext>
    </p:extLst>
  </p:cSld>
  <p:clrMapOvr>
    <a:masterClrMapping/>
  </p:clrMapOvr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ple Obje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3273399" y="1139429"/>
            <a:ext cx="3540611" cy="5421833"/>
          </a:xfrm>
        </p:spPr>
        <p:txBody>
          <a:bodyPr lIns="283102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6521060" y="1142483"/>
            <a:ext cx="3530167" cy="5417239"/>
          </a:xfrm>
        </p:spPr>
        <p:txBody>
          <a:bodyPr lIns="283102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1" y="1137894"/>
            <a:ext cx="3571787" cy="5421833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8"/>
          </p:nvPr>
        </p:nvSpPr>
        <p:spPr>
          <a:xfrm>
            <a:off x="1510513" y="6143074"/>
            <a:ext cx="8840394" cy="406153"/>
          </a:xfrm>
        </p:spPr>
        <p:txBody>
          <a:bodyPr lIns="0" tIns="0" rIns="0" bIns="123085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0" name="Slide Number Placeholder 2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95523651-86CA-4EE8-89F8-40276D9EE068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11" name="Footer Placeholder 3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49200670"/>
      </p:ext>
    </p:extLst>
  </p:cSld>
  <p:clrMapOvr>
    <a:masterClrMapping/>
  </p:clrMapOvr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ple Object + 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3273399" y="1972393"/>
            <a:ext cx="3540611" cy="4588867"/>
          </a:xfrm>
        </p:spPr>
        <p:txBody>
          <a:bodyPr lIns="283102" tIns="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6521060" y="1974746"/>
            <a:ext cx="3530167" cy="4584978"/>
          </a:xfrm>
        </p:spPr>
        <p:txBody>
          <a:bodyPr lIns="283102" tIns="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1" y="1970861"/>
            <a:ext cx="3571787" cy="4588867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137895"/>
            <a:ext cx="3273395" cy="836855"/>
          </a:xfrm>
        </p:spPr>
        <p:txBody>
          <a:bodyPr/>
          <a:lstStyle>
            <a:lvl1pPr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8"/>
          </p:nvPr>
        </p:nvSpPr>
        <p:spPr>
          <a:xfrm>
            <a:off x="1510513" y="6143074"/>
            <a:ext cx="8840394" cy="406153"/>
          </a:xfrm>
        </p:spPr>
        <p:txBody>
          <a:bodyPr lIns="0" tIns="0" rIns="0" bIns="123085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3269565" y="1137895"/>
            <a:ext cx="3259421" cy="836855"/>
          </a:xfrm>
        </p:spPr>
        <p:txBody>
          <a:bodyPr lIns="287207"/>
          <a:lstStyle>
            <a:lvl1pPr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21"/>
          </p:nvPr>
        </p:nvSpPr>
        <p:spPr>
          <a:xfrm>
            <a:off x="6520693" y="1146298"/>
            <a:ext cx="3259421" cy="836855"/>
          </a:xfrm>
        </p:spPr>
        <p:txBody>
          <a:bodyPr lIns="287207"/>
          <a:lstStyle>
            <a:lvl1pPr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Slide Number Placeholder 2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7DA87010-EC0B-4A84-BD9D-F5C817164C0E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15" name="Footer Placeholder 3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2646232"/>
      </p:ext>
    </p:extLst>
  </p:cSld>
  <p:clrMapOvr>
    <a:masterClrMapping/>
  </p:clrMapOvr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80E0104D-EE57-4F07-BFF7-EE7A92B7D39F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60142763"/>
      </p:ext>
    </p:extLst>
  </p:cSld>
  <p:clrMapOvr>
    <a:masterClrMapping/>
  </p:clrMapOvr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\\PSTUDIOTERM\Clients\TNS Global\TNS_002 Templates\4. Design\4. Active\PPT Files\19 Jan Redesign\Reference\Property Images\RGB_MASTER_A0_landscape_01_lefttoright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" t="28748" r="43590" b="2422"/>
          <a:stretch>
            <a:fillRect/>
          </a:stretch>
        </p:blipFill>
        <p:spPr bwMode="auto">
          <a:xfrm>
            <a:off x="2784475" y="-14288"/>
            <a:ext cx="7904163" cy="6435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9" y="1974746"/>
            <a:ext cx="5930711" cy="1806679"/>
          </a:xfrm>
        </p:spPr>
        <p:txBody>
          <a:bodyPr tIns="205147"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510511" cy="1999954"/>
          </a:xfrm>
          <a:prstGeom prst="rect">
            <a:avLst/>
          </a:prstGeom>
        </p:spPr>
        <p:txBody>
          <a:bodyPr lIns="287207" tIns="0" rIns="0" anchor="b">
            <a:noAutofit/>
          </a:bodyPr>
          <a:lstStyle>
            <a:lvl1pPr>
              <a:defRPr lang="en-AU" sz="50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77807676"/>
      </p:ext>
    </p:extLst>
  </p:cSld>
  <p:clrMapOvr>
    <a:masterClrMapping/>
  </p:clrMapOvr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 txBox="1">
            <a:spLocks/>
          </p:cNvSpPr>
          <p:nvPr userDrawn="1"/>
        </p:nvSpPr>
        <p:spPr bwMode="white">
          <a:xfrm>
            <a:off x="9852025" y="6946900"/>
            <a:ext cx="487363" cy="455613"/>
          </a:xfrm>
          <a:prstGeom prst="rect">
            <a:avLst/>
          </a:prstGeom>
        </p:spPr>
        <p:txBody>
          <a:bodyPr lIns="104215" tIns="52108" rIns="104215" bIns="52108" anchor="ctr"/>
          <a:lstStyle>
            <a:lvl1pPr defTabSz="912813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912813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912813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912813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912813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68563" indent="-242888" defTabSz="9128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25763" indent="-242888" defTabSz="9128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382963" indent="-242888" defTabSz="9128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40163" indent="-242888" defTabSz="9128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E9DF7B07-995A-4D87-A182-121BFAC0A9E2}" type="slidenum">
              <a:rPr lang="en-US" altLang="fi-FI" sz="1000">
                <a:solidFill>
                  <a:srgbClr val="000000"/>
                </a:solidFill>
              </a:rPr>
              <a:pPr algn="r" eaLnBrk="1" hangingPunct="1"/>
              <a:t>‹#›</a:t>
            </a:fld>
            <a:endParaRPr lang="en-US" altLang="fi-FI" sz="100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996" y="1339238"/>
            <a:ext cx="9519635" cy="5131184"/>
          </a:xfrm>
          <a:prstGeom prst="rect">
            <a:avLst/>
          </a:prstGeom>
        </p:spPr>
        <p:txBody>
          <a:bodyPr/>
          <a:lstStyle>
            <a:lvl1pPr>
              <a:buClr>
                <a:srgbClr val="FF3399"/>
              </a:buClr>
              <a:buFont typeface="Wingdings" pitchFamily="2" charset="2"/>
              <a:buChar char="Ø"/>
              <a:defRPr/>
            </a:lvl1pPr>
            <a:lvl2pPr>
              <a:buClr>
                <a:srgbClr val="FF3399"/>
              </a:buClr>
              <a:buFont typeface="Arial" pitchFamily="34" charset="0"/>
              <a:buChar char="•"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04329" y="472661"/>
            <a:ext cx="10384309" cy="54270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algn="l" defTabSz="502191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lang="fi-FI" sz="1400" b="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03312826"/>
      </p:ext>
    </p:extLst>
  </p:cSld>
  <p:clrMapOvr>
    <a:masterClrMapping/>
  </p:clrMapOvr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886" y="495437"/>
            <a:ext cx="8834827" cy="44816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35886" y="1792683"/>
            <a:ext cx="3633395" cy="468301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47415" y="1792683"/>
            <a:ext cx="3635250" cy="468301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5"/>
          <p:cNvSpPr>
            <a:spLocks noGrp="1"/>
          </p:cNvSpPr>
          <p:nvPr>
            <p:ph type="dt" sz="half" idx="10"/>
          </p:nvPr>
        </p:nvSpPr>
        <p:spPr>
          <a:xfrm>
            <a:off x="2144713" y="6964363"/>
            <a:ext cx="2227262" cy="420687"/>
          </a:xfrm>
          <a:prstGeom prst="rect">
            <a:avLst/>
          </a:prstGeom>
        </p:spPr>
        <p:txBody>
          <a:bodyPr lIns="104215" tIns="52108" rIns="104215" bIns="52108"/>
          <a:lstStyle>
            <a:lvl1pPr defTabSz="913763">
              <a:defRPr sz="1800" b="1">
                <a:solidFill>
                  <a:prstClr val="black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9DA8D39-2DDB-49E2-9F46-C0BE51694653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spcBef>
                <a:spcPct val="0"/>
              </a:spcBef>
              <a:buFontTx/>
              <a:buNone/>
              <a:defRPr sz="1400">
                <a:solidFill>
                  <a:prstClr val="black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44108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44329" y="4859833"/>
            <a:ext cx="9085342" cy="1502066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44329" y="3205770"/>
            <a:ext cx="9085342" cy="1654373"/>
          </a:xfrm>
        </p:spPr>
        <p:txBody>
          <a:bodyPr anchor="b"/>
          <a:lstStyle>
            <a:lvl1pPr marL="0" indent="0">
              <a:buNone/>
              <a:defRPr sz="2300"/>
            </a:lvl1pPr>
            <a:lvl2pPr marL="503425" indent="0">
              <a:buNone/>
              <a:defRPr sz="2000"/>
            </a:lvl2pPr>
            <a:lvl3pPr marL="1006919" indent="0">
              <a:buNone/>
              <a:defRPr sz="1800"/>
            </a:lvl3pPr>
            <a:lvl4pPr marL="1510399" indent="0">
              <a:buNone/>
              <a:defRPr sz="1700"/>
            </a:lvl4pPr>
            <a:lvl5pPr marL="2013850" indent="0">
              <a:buNone/>
              <a:defRPr sz="1700"/>
            </a:lvl5pPr>
            <a:lvl6pPr marL="2517316" indent="0">
              <a:buNone/>
              <a:defRPr sz="1700"/>
            </a:lvl6pPr>
            <a:lvl7pPr marL="3020787" indent="0">
              <a:buNone/>
              <a:defRPr sz="1700"/>
            </a:lvl7pPr>
            <a:lvl8pPr marL="3524252" indent="0">
              <a:buNone/>
              <a:defRPr sz="1700"/>
            </a:lvl8pPr>
            <a:lvl9pPr marL="4027706" indent="0">
              <a:buNone/>
              <a:defRPr sz="17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587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fld id="{82F1FBAC-352B-4035-B9BB-8508698B495C}" type="datetime1">
              <a:rPr lang="fi-FI" smtClean="0"/>
              <a:t>31.10.2018</a:t>
            </a:fld>
            <a:endParaRPr lang="fi-FI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587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 eaLnBrk="1" hangingPunct="1">
              <a:defRPr/>
            </a:lvl1pPr>
          </a:lstStyle>
          <a:p>
            <a:fld id="{E12DB7A2-248E-468A-94DC-B30DA471EBD3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573049008"/>
      </p:ext>
    </p:extLst>
  </p:cSld>
  <p:clrMapOvr>
    <a:masterClrMapping/>
  </p:clrMapOvr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 txBox="1">
            <a:spLocks/>
          </p:cNvSpPr>
          <p:nvPr userDrawn="1"/>
        </p:nvSpPr>
        <p:spPr bwMode="white">
          <a:xfrm>
            <a:off x="9853613" y="6932613"/>
            <a:ext cx="487362" cy="455612"/>
          </a:xfrm>
          <a:prstGeom prst="rect">
            <a:avLst/>
          </a:prstGeom>
        </p:spPr>
        <p:txBody>
          <a:bodyPr lIns="104215" tIns="52108" rIns="104215" bIns="52108" anchor="ctr"/>
          <a:lstStyle>
            <a:lvl1pPr defTabSz="912813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912813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912813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912813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912813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68563" indent="-242888" defTabSz="9128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25763" indent="-242888" defTabSz="9128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382963" indent="-242888" defTabSz="9128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40163" indent="-242888" defTabSz="9128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B264ECA9-C739-4D7D-BD1A-F41D0097C30A}" type="slidenum">
              <a:rPr lang="en-US" altLang="fi-FI" sz="1000">
                <a:solidFill>
                  <a:srgbClr val="FFFFFF"/>
                </a:solidFill>
              </a:rPr>
              <a:pPr algn="r" eaLnBrk="1" hangingPunct="1"/>
              <a:t>‹#›</a:t>
            </a:fld>
            <a:endParaRPr lang="en-US" altLang="fi-FI" sz="100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0996" y="1418026"/>
            <a:ext cx="4811743" cy="4523705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700"/>
            </a:lvl3pPr>
            <a:lvl4pPr marL="920925" indent="-206257">
              <a:defRPr sz="17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half" idx="10"/>
          </p:nvPr>
        </p:nvSpPr>
        <p:spPr>
          <a:xfrm>
            <a:off x="5594837" y="1418026"/>
            <a:ext cx="4811743" cy="4523705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700"/>
            </a:lvl3pPr>
            <a:lvl4pPr marL="920925" indent="-206257">
              <a:defRPr sz="17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04329" y="472661"/>
            <a:ext cx="10384309" cy="54270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>
              <a:spcBef>
                <a:spcPct val="0"/>
              </a:spcBef>
              <a:buFontTx/>
              <a:buNone/>
              <a:defRPr sz="1100">
                <a:solidFill>
                  <a:prstClr val="white"/>
                </a:solidFill>
              </a:defRPr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12368064"/>
      </p:ext>
    </p:extLst>
  </p:cSld>
  <p:clrMapOvr>
    <a:masterClrMapping/>
  </p:clrMapOvr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ingle Object - Gre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137900"/>
            <a:ext cx="10688638" cy="541132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510513" y="6143074"/>
            <a:ext cx="8840394" cy="406153"/>
          </a:xfrm>
          <a:prstGeom prst="rect">
            <a:avLst/>
          </a:prstGeom>
        </p:spPr>
        <p:txBody>
          <a:bodyPr lIns="0" tIns="0" rIns="0" bIns="123085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2EDCBBCF-C171-4002-A84D-CA3E1CA093E3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42113002"/>
      </p:ext>
    </p:extLst>
  </p:cSld>
  <p:clrMapOvr>
    <a:masterClrMapping/>
  </p:clrMapOvr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510513" y="6143074"/>
            <a:ext cx="8840394" cy="406153"/>
          </a:xfrm>
        </p:spPr>
        <p:txBody>
          <a:bodyPr lIns="0" tIns="0" rIns="0" bIns="123085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1B05437B-FB36-4C9F-9CA0-478EC27522DD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 defTabSz="502191"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967537"/>
      </p:ext>
    </p:extLst>
  </p:cSld>
  <p:clrMapOvr>
    <a:masterClrMapping/>
  </p:clrMapOvr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portrait_03_straight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2479" r="7985" b="3545"/>
          <a:stretch>
            <a:fillRect/>
          </a:stretch>
        </p:blipFill>
        <p:spPr bwMode="auto">
          <a:xfrm>
            <a:off x="4741863" y="0"/>
            <a:ext cx="5946775" cy="638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134429"/>
            <a:ext cx="5930710" cy="2646998"/>
          </a:xfrm>
        </p:spPr>
        <p:txBody>
          <a:bodyPr lIns="286604" tIns="204717"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745659167"/>
      </p:ext>
    </p:extLst>
  </p:cSld>
  <p:clrMapOvr>
    <a:masterClrMapping/>
  </p:clrMapOvr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portrait_03_straight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2479" r="7985" b="3545"/>
          <a:stretch>
            <a:fillRect/>
          </a:stretch>
        </p:blipFill>
        <p:spPr bwMode="auto">
          <a:xfrm>
            <a:off x="4741863" y="0"/>
            <a:ext cx="5946775" cy="638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" y="1974756"/>
            <a:ext cx="5930711" cy="1806679"/>
          </a:xfrm>
        </p:spPr>
        <p:txBody>
          <a:bodyPr tIns="204717"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510511" cy="1999954"/>
          </a:xfrm>
          <a:prstGeom prst="rect">
            <a:avLst/>
          </a:prstGeom>
        </p:spPr>
        <p:txBody>
          <a:bodyPr lIns="286604" tIns="0" rIns="0" bIns="0" anchor="b">
            <a:noAutofit/>
          </a:bodyPr>
          <a:lstStyle>
            <a:lvl1pPr>
              <a:defRPr lang="en-AU" sz="50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55099358"/>
      </p:ext>
    </p:extLst>
  </p:cSld>
  <p:clrMapOvr>
    <a:masterClrMapping/>
  </p:clrMapOvr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6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334050" y="1418059"/>
            <a:ext cx="10016887" cy="5003385"/>
          </a:xfrm>
          <a:prstGeom prst="rect">
            <a:avLst/>
          </a:prstGeom>
        </p:spPr>
        <p:txBody>
          <a:bodyPr lIns="103997" tIns="51995" rIns="103997" bIns="51995">
            <a:noAutofit/>
          </a:bodyPr>
          <a:lstStyle/>
          <a:p>
            <a:pPr lvl="0"/>
            <a:r>
              <a:rPr lang="en-US" noProof="0"/>
              <a:t>Click icon to add picture</a:t>
            </a:r>
            <a:endParaRPr lang="en-AU" noProof="0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32CA840E-BA09-4AC5-AA21-9BE99C9C03F0}" type="slidenum">
              <a:rPr lang="en-AU" altLang="fi-FI"/>
              <a:pPr/>
              <a:t>‹#›</a:t>
            </a:fld>
            <a:endParaRPr lang="en-AU" altLang="fi-FI"/>
          </a:p>
        </p:txBody>
      </p:sp>
    </p:spTree>
    <p:extLst>
      <p:ext uri="{BB962C8B-B14F-4D97-AF65-F5344CB8AC3E}">
        <p14:creationId xmlns:p14="http://schemas.microsoft.com/office/powerpoint/2010/main" val="4076888622"/>
      </p:ext>
    </p:extLst>
  </p:cSld>
  <p:clrMapOvr>
    <a:masterClrMapping/>
  </p:clrMapOvr>
</p:sldLayout>
</file>

<file path=ppt/slideLayouts/slideLayout3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3303790" y="3280600"/>
            <a:ext cx="7047145" cy="2862471"/>
          </a:xfrm>
          <a:prstGeom prst="rect">
            <a:avLst/>
          </a:prstGeom>
        </p:spPr>
        <p:txBody>
          <a:bodyPr lIns="103997" tIns="51995" rIns="103997" bIns="51995">
            <a:noAutofit/>
          </a:bodyPr>
          <a:lstStyle/>
          <a:p>
            <a:pPr lvl="0"/>
            <a:r>
              <a:rPr lang="en-US" noProof="0"/>
              <a:t>Click icon to add picture</a:t>
            </a:r>
            <a:endParaRPr lang="en-AU" noProof="0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9" y="2538540"/>
            <a:ext cx="5930711" cy="1806679"/>
          </a:xfrm>
        </p:spPr>
        <p:txBody>
          <a:bodyPr tIns="204717"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574293"/>
            <a:ext cx="1510511" cy="1999954"/>
          </a:xfrm>
          <a:prstGeom prst="rect">
            <a:avLst/>
          </a:prstGeom>
        </p:spPr>
        <p:txBody>
          <a:bodyPr lIns="286604" tIns="0" rIns="0" bIns="0" anchor="b">
            <a:noAutofit/>
          </a:bodyPr>
          <a:lstStyle>
            <a:lvl1pPr>
              <a:defRPr lang="en-AU" sz="50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2F5C6EA4-AC30-44F3-97CD-96B4F7BA78BC}" type="slidenum">
              <a:rPr lang="en-AU" altLang="fi-FI"/>
              <a:pPr/>
              <a:t>‹#›</a:t>
            </a:fld>
            <a:endParaRPr lang="en-AU" altLang="fi-FI"/>
          </a:p>
        </p:txBody>
      </p:sp>
    </p:spTree>
    <p:extLst>
      <p:ext uri="{BB962C8B-B14F-4D97-AF65-F5344CB8AC3E}">
        <p14:creationId xmlns:p14="http://schemas.microsoft.com/office/powerpoint/2010/main" val="3219433101"/>
      </p:ext>
    </p:extLst>
  </p:cSld>
  <p:clrMapOvr>
    <a:masterClrMapping/>
  </p:clrMapOvr>
</p:sldLayout>
</file>

<file path=ppt/slideLayouts/slideLayout38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ouble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137894"/>
            <a:ext cx="5344319" cy="5421833"/>
          </a:xfrm>
          <a:prstGeom prst="rect">
            <a:avLst/>
          </a:prstGeom>
        </p:spPr>
        <p:txBody>
          <a:bodyPr lIns="103997" tIns="51995" rIns="103997" bIns="51995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5346209" y="1137894"/>
            <a:ext cx="5344319" cy="5421833"/>
          </a:xfrm>
          <a:prstGeom prst="rect">
            <a:avLst/>
          </a:prstGeom>
        </p:spPr>
        <p:txBody>
          <a:bodyPr lIns="270228" tIns="51995" rIns="103997" bIns="51995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1510513" y="6143076"/>
            <a:ext cx="8840394" cy="406153"/>
          </a:xfrm>
          <a:prstGeom prst="rect">
            <a:avLst/>
          </a:prstGeom>
        </p:spPr>
        <p:txBody>
          <a:bodyPr lIns="0" tIns="0" rIns="0" bIns="122819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F9984111-39A9-4332-86E5-38A32FA4BEBF}" type="slidenum">
              <a:rPr lang="en-AU" altLang="fi-FI"/>
              <a:pPr/>
              <a:t>‹#›</a:t>
            </a:fld>
            <a:endParaRPr lang="en-AU" altLang="fi-FI"/>
          </a:p>
        </p:txBody>
      </p:sp>
    </p:spTree>
    <p:extLst>
      <p:ext uri="{BB962C8B-B14F-4D97-AF65-F5344CB8AC3E}">
        <p14:creationId xmlns:p14="http://schemas.microsoft.com/office/powerpoint/2010/main" val="2817506424"/>
      </p:ext>
    </p:extLst>
  </p:cSld>
  <p:clrMapOvr>
    <a:masterClrMapping/>
  </p:clrMapOvr>
</p:sldLayout>
</file>

<file path=ppt/slideLayouts/slideLayout3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ingle Object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974746"/>
            <a:ext cx="10688638" cy="4574474"/>
          </a:xfrm>
          <a:prstGeom prst="rect">
            <a:avLst/>
          </a:prstGeom>
        </p:spPr>
        <p:txBody>
          <a:bodyPr lIns="103997" tIns="0" rIns="103997" bIns="51995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137914"/>
            <a:ext cx="10350906" cy="836855"/>
          </a:xfrm>
          <a:prstGeom prst="rect">
            <a:avLst/>
          </a:prstGeom>
        </p:spPr>
        <p:txBody>
          <a:bodyPr lIns="103997" tIns="51995" rIns="103997" bIns="51995"/>
          <a:lstStyle>
            <a:lvl1pPr>
              <a:defRPr sz="17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510513" y="6143076"/>
            <a:ext cx="8840394" cy="406153"/>
          </a:xfrm>
          <a:prstGeom prst="rect">
            <a:avLst/>
          </a:prstGeom>
        </p:spPr>
        <p:txBody>
          <a:bodyPr lIns="0" tIns="0" rIns="0" bIns="122819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9E32C007-F7EA-473A-87F7-9E19BE9E5B5D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8"/>
          </p:nvPr>
        </p:nvSpPr>
        <p:spPr>
          <a:xfrm>
            <a:off x="919163" y="6557963"/>
            <a:ext cx="8831262" cy="415925"/>
          </a:xfrm>
          <a:prstGeom prst="rect">
            <a:avLst/>
          </a:prstGeom>
        </p:spPr>
        <p:txBody>
          <a:bodyPr lIns="103997" tIns="51995" rIns="103997" bIns="51995"/>
          <a:lstStyle>
            <a:lvl1pPr defTabSz="911843">
              <a:spcBef>
                <a:spcPct val="20000"/>
              </a:spcBef>
              <a:defRPr sz="1800" b="1">
                <a:solidFill>
                  <a:prstClr val="black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580238563"/>
      </p:ext>
    </p:extLst>
  </p:cSld>
  <p:clrMapOvr>
    <a:masterClrMapping/>
  </p:clrMapOvr>
</p:sldLayout>
</file>

<file path=ppt/slideLayouts/slideLayout38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463" y="127799"/>
            <a:ext cx="9890701" cy="40265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43299" y="1344507"/>
            <a:ext cx="9974206" cy="5131184"/>
          </a:xfrm>
          <a:prstGeom prst="rect">
            <a:avLst/>
          </a:prstGeom>
        </p:spPr>
        <p:txBody>
          <a:bodyPr lIns="103997" tIns="51995" rIns="103997" bIns="51995"/>
          <a:lstStyle/>
          <a:p>
            <a:pPr lvl="0"/>
            <a:r>
              <a:rPr lang="en-US" noProof="0"/>
              <a:t>Click icon to add table</a:t>
            </a:r>
          </a:p>
        </p:txBody>
      </p:sp>
      <p:sp>
        <p:nvSpPr>
          <p:cNvPr id="4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501650">
              <a:defRPr sz="1100">
                <a:solidFill>
                  <a:srgbClr val="7A2280"/>
                </a:solidFill>
              </a:defRPr>
            </a:lvl1pPr>
          </a:lstStyle>
          <a:p>
            <a:fld id="{83B4FED5-94D8-458D-95B8-7E9C44895D5B}" type="slidenum">
              <a:rPr lang="fi-FI" altLang="fi-FI"/>
              <a:pPr/>
              <a:t>‹#›</a:t>
            </a:fld>
            <a:endParaRPr lang="fi-FI" altLang="fi-FI"/>
          </a:p>
        </p:txBody>
      </p:sp>
      <p:sp>
        <p:nvSpPr>
          <p:cNvPr id="5" name="Date Placeholder 8"/>
          <p:cNvSpPr>
            <a:spLocks noGrp="1"/>
          </p:cNvSpPr>
          <p:nvPr>
            <p:ph type="dt" sz="half" idx="11"/>
          </p:nvPr>
        </p:nvSpPr>
        <p:spPr>
          <a:xfrm>
            <a:off x="9170988" y="6727825"/>
            <a:ext cx="1047750" cy="403225"/>
          </a:xfrm>
          <a:prstGeom prst="rect">
            <a:avLst/>
          </a:prstGeom>
        </p:spPr>
        <p:txBody>
          <a:bodyPr lIns="103997" tIns="51995" rIns="103997" bIns="51995"/>
          <a:lstStyle>
            <a:lvl1pPr algn="r" defTabSz="911843">
              <a:defRPr sz="1400" b="1">
                <a:solidFill>
                  <a:prstClr val="black"/>
                </a:solidFill>
                <a:latin typeface="Arial" pitchFamily="34" charset="0"/>
                <a:cs typeface="Arial" charset="0"/>
              </a:defRPr>
            </a:lvl1pPr>
          </a:lstStyle>
          <a:p>
            <a:pPr>
              <a:defRPr/>
            </a:pPr>
            <a:fld id="{B7547684-6004-47B2-A452-B6027ECB956A}" type="datetime1">
              <a:rPr lang="fi-FI" smtClean="0"/>
              <a:t>31.10.2018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59485650"/>
      </p:ext>
    </p:extLst>
  </p:cSld>
  <p:clrMapOvr>
    <a:masterClrMapping/>
  </p:clrMapOvr>
  <p:transition>
    <p:wipe dir="r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45360" y="1428548"/>
            <a:ext cx="4631743" cy="4814315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5255247" y="1428548"/>
            <a:ext cx="4631743" cy="4814315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587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fld id="{10FE7444-E455-4A05-AE61-26521F5E7DD3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587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 eaLnBrk="1" hangingPunct="1">
              <a:defRPr/>
            </a:lvl1pPr>
          </a:lstStyle>
          <a:p>
            <a:fld id="{477F20D6-7E11-483F-8FB2-E749091DE4A0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4030299127"/>
      </p:ext>
    </p:extLst>
  </p:cSld>
  <p:clrMapOvr>
    <a:masterClrMapping/>
  </p:clrMapOvr>
</p:sldLayout>
</file>

<file path=ppt/slideLayouts/slideLayout3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loitus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Kansi-1505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7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909287" y="2575507"/>
            <a:ext cx="8538951" cy="902380"/>
          </a:xfrm>
          <a:prstGeom prst="rect">
            <a:avLst/>
          </a:prstGeom>
        </p:spPr>
        <p:txBody>
          <a:bodyPr lIns="116722" tIns="58361" rIns="116722" bIns="58361"/>
          <a:lstStyle>
            <a:lvl1pPr algn="ctr">
              <a:defRPr sz="41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909278" y="3404696"/>
            <a:ext cx="8538950" cy="2249530"/>
          </a:xfrm>
        </p:spPr>
        <p:txBody>
          <a:bodyPr/>
          <a:lstStyle>
            <a:lvl1pPr algn="ctr">
              <a:defRPr sz="2300"/>
            </a:lvl1pPr>
            <a:lvl2pPr marL="0" algn="ctr">
              <a:defRPr/>
            </a:lvl2pPr>
            <a:lvl3pPr marL="459546" indent="-218856">
              <a:buFont typeface="Arial"/>
              <a:buChar char="•"/>
              <a:defRPr sz="1500"/>
            </a:lvl3pPr>
            <a:lvl4pPr marL="689314" indent="-229772">
              <a:buFont typeface="Lucida Grande"/>
              <a:buChar char="-"/>
              <a:defRPr sz="1300"/>
            </a:lvl4pPr>
            <a:lvl5pPr marL="689314" indent="-229772">
              <a:buFont typeface="Lucida Grande"/>
              <a:buChar char="-"/>
              <a:defRPr sz="1300"/>
            </a:lvl5pPr>
            <a:lvl6pPr marL="689314" indent="-229772">
              <a:buFont typeface="Lucida Grande"/>
              <a:buChar char="-"/>
              <a:defRPr sz="1300"/>
            </a:lvl6pPr>
            <a:lvl7pPr marL="689314" indent="-229772">
              <a:buFont typeface="Lucida Grande"/>
              <a:buChar char="-"/>
              <a:defRPr sz="1300"/>
            </a:lvl7pPr>
            <a:lvl8pPr marL="689314" indent="-229772">
              <a:buFont typeface="Lucida Grande"/>
              <a:buChar char="-"/>
              <a:defRPr sz="1300"/>
            </a:lvl8pPr>
            <a:lvl9pPr marL="689314" indent="-229772">
              <a:buFont typeface="Lucida Grande"/>
              <a:buChar char="-"/>
              <a:defRPr sz="13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803275" y="6972300"/>
            <a:ext cx="2493963" cy="346075"/>
          </a:xfrm>
        </p:spPr>
        <p:txBody>
          <a:bodyPr/>
          <a:lstStyle>
            <a:lvl1pPr defTabSz="501300"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28B19710-269C-421A-B1AA-2AB9AB0487D4}" type="datetime1">
              <a:rPr lang="fi-FI" smtClean="0"/>
              <a:t>31.10.2018</a:t>
            </a:fld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636963" y="6965950"/>
            <a:ext cx="3384550" cy="344488"/>
          </a:xfrm>
        </p:spPr>
        <p:txBody>
          <a:bodyPr/>
          <a:lstStyle>
            <a:lvl1pPr defTabSz="501300"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19169017"/>
      </p:ext>
    </p:extLst>
  </p:cSld>
  <p:clrMapOvr>
    <a:masterClrMapping/>
  </p:clrMapOvr>
</p:sldLayout>
</file>

<file path=ppt/slideLayouts/slideLayout3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loitussivu-IHV20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IntohVuosi-Kansi-271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909287" y="2780938"/>
            <a:ext cx="8538951" cy="902380"/>
          </a:xfrm>
          <a:prstGeom prst="rect">
            <a:avLst/>
          </a:prstGeom>
        </p:spPr>
        <p:txBody>
          <a:bodyPr lIns="116722" tIns="58361" rIns="116722" bIns="58361"/>
          <a:lstStyle>
            <a:lvl1pPr algn="ctr">
              <a:defRPr sz="41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909278" y="3610121"/>
            <a:ext cx="8538950" cy="1985768"/>
          </a:xfrm>
        </p:spPr>
        <p:txBody>
          <a:bodyPr/>
          <a:lstStyle>
            <a:lvl1pPr algn="ctr">
              <a:defRPr sz="2300"/>
            </a:lvl1pPr>
            <a:lvl2pPr marL="0" algn="ctr">
              <a:defRPr/>
            </a:lvl2pPr>
            <a:lvl3pPr marL="459546" indent="-218856">
              <a:buFont typeface="Arial"/>
              <a:buChar char="•"/>
              <a:defRPr sz="1500"/>
            </a:lvl3pPr>
            <a:lvl4pPr marL="689314" indent="-229772">
              <a:buFont typeface="Lucida Grande"/>
              <a:buChar char="-"/>
              <a:defRPr sz="1300"/>
            </a:lvl4pPr>
            <a:lvl5pPr marL="689314" indent="-229772">
              <a:buFont typeface="Lucida Grande"/>
              <a:buChar char="-"/>
              <a:defRPr sz="1300"/>
            </a:lvl5pPr>
            <a:lvl6pPr marL="689314" indent="-229772">
              <a:buFont typeface="Lucida Grande"/>
              <a:buChar char="-"/>
              <a:defRPr sz="1300"/>
            </a:lvl6pPr>
            <a:lvl7pPr marL="689314" indent="-229772">
              <a:buFont typeface="Lucida Grande"/>
              <a:buChar char="-"/>
              <a:defRPr sz="1300"/>
            </a:lvl7pPr>
            <a:lvl8pPr marL="689314" indent="-229772">
              <a:buFont typeface="Lucida Grande"/>
              <a:buChar char="-"/>
              <a:defRPr sz="1300"/>
            </a:lvl8pPr>
            <a:lvl9pPr marL="689314" indent="-229772">
              <a:buFont typeface="Lucida Grande"/>
              <a:buChar char="-"/>
              <a:defRPr sz="13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803275" y="6972300"/>
            <a:ext cx="2493963" cy="346075"/>
          </a:xfrm>
        </p:spPr>
        <p:txBody>
          <a:bodyPr/>
          <a:lstStyle>
            <a:lvl1pPr defTabSz="501300"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C390E970-A71C-4312-8DF3-AD4F272C3FEE}" type="datetime1">
              <a:rPr lang="fi-FI" smtClean="0"/>
              <a:t>31.10.2018</a:t>
            </a:fld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636963" y="6965950"/>
            <a:ext cx="3384550" cy="344488"/>
          </a:xfrm>
        </p:spPr>
        <p:txBody>
          <a:bodyPr/>
          <a:lstStyle>
            <a:lvl1pPr defTabSz="501300"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66709346"/>
      </p:ext>
    </p:extLst>
  </p:cSld>
  <p:clrMapOvr>
    <a:masterClrMapping/>
  </p:clrMapOvr>
</p:sldLayout>
</file>

<file path=ppt/slideLayouts/slideLayout3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oitussivu-IHV-FIIL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5" descr="MTK-PPT-IntohVuosi-B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1608399"/>
      </p:ext>
    </p:extLst>
  </p:cSld>
  <p:clrMapOvr>
    <a:masterClrMapping/>
  </p:clrMapOvr>
</p:sldLayout>
</file>

<file path=ppt/slideLayouts/slideLayout3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B-0904_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58"/>
            <a:ext cx="7304104" cy="902380"/>
          </a:xfrm>
          <a:prstGeom prst="rect">
            <a:avLst/>
          </a:prstGeom>
        </p:spPr>
        <p:txBody>
          <a:bodyPr lIns="116722" tIns="58361" rIns="116722" bIns="58361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3" y="2347935"/>
            <a:ext cx="7304105" cy="3780472"/>
          </a:xfrm>
        </p:spPr>
        <p:txBody>
          <a:bodyPr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14" indent="-229772">
              <a:buFont typeface="Arial"/>
              <a:buChar char="•"/>
              <a:defRPr sz="1800"/>
            </a:lvl3pPr>
            <a:lvl4pPr marL="1148857" indent="-229772">
              <a:buFont typeface="Lucida Grande"/>
              <a:buChar char="-"/>
              <a:defRPr sz="1500"/>
            </a:lvl4pPr>
            <a:lvl5pPr marL="1148857" indent="-229772">
              <a:buFont typeface="Lucida Grande"/>
              <a:buChar char="-"/>
              <a:defRPr sz="1500"/>
            </a:lvl5pPr>
            <a:lvl6pPr marL="1148857" indent="-229772">
              <a:buFont typeface="Lucida Grande"/>
              <a:buChar char="-"/>
              <a:defRPr sz="1500"/>
            </a:lvl6pPr>
            <a:lvl7pPr marL="1148857" indent="-229772">
              <a:buFont typeface="Lucida Grande"/>
              <a:buChar char="-"/>
              <a:defRPr sz="1500"/>
            </a:lvl7pPr>
            <a:lvl8pPr marL="1148857" indent="-229772">
              <a:buFont typeface="Lucida Grande"/>
              <a:buChar char="-"/>
              <a:defRPr sz="1500"/>
            </a:lvl8pPr>
            <a:lvl9pPr marL="1148857" indent="-22977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803275" y="6972300"/>
            <a:ext cx="2493963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82C3D3E3-3670-4D49-8CF4-F0AFD3487A17}" type="datetime1">
              <a:rPr lang="fi-FI" smtClean="0"/>
              <a:t>31.10.2018</a:t>
            </a:fld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48137689"/>
      </p:ext>
    </p:extLst>
  </p:cSld>
  <p:clrMapOvr>
    <a:masterClrMapping/>
  </p:clrMapOvr>
</p:sldLayout>
</file>

<file path=ppt/slideLayouts/slideLayout3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A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B-0904_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58"/>
            <a:ext cx="7304104" cy="902380"/>
          </a:xfrm>
          <a:prstGeom prst="rect">
            <a:avLst/>
          </a:prstGeom>
        </p:spPr>
        <p:txBody>
          <a:bodyPr lIns="116722" tIns="58361" rIns="116722" bIns="58361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3" y="2347935"/>
            <a:ext cx="7304105" cy="3780472"/>
          </a:xfrm>
        </p:spPr>
        <p:txBody>
          <a:bodyPr numCol="2" spcCol="183819"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14" indent="-229772">
              <a:buFont typeface="Arial"/>
              <a:buChar char="•"/>
              <a:defRPr sz="1800"/>
            </a:lvl3pPr>
            <a:lvl4pPr marL="1148857" indent="-229772">
              <a:buFont typeface="Lucida Grande"/>
              <a:buChar char="-"/>
              <a:defRPr sz="1500"/>
            </a:lvl4pPr>
            <a:lvl5pPr marL="1148857" indent="-229772">
              <a:buFont typeface="Lucida Grande"/>
              <a:buChar char="-"/>
              <a:defRPr sz="1500"/>
            </a:lvl5pPr>
            <a:lvl6pPr marL="1148857" indent="-229772">
              <a:buFont typeface="Lucida Grande"/>
              <a:buChar char="-"/>
              <a:defRPr sz="1500"/>
            </a:lvl6pPr>
            <a:lvl7pPr marL="1148857" indent="-229772">
              <a:buFont typeface="Lucida Grande"/>
              <a:buChar char="-"/>
              <a:defRPr sz="1500"/>
            </a:lvl7pPr>
            <a:lvl8pPr marL="1148857" indent="-229772">
              <a:buFont typeface="Lucida Grande"/>
              <a:buChar char="-"/>
              <a:defRPr sz="1500"/>
            </a:lvl8pPr>
            <a:lvl9pPr marL="1148857" indent="-22977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803275" y="6972300"/>
            <a:ext cx="2493963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10CDE830-B227-4C55-BE53-E6C12FB07368}" type="datetime1">
              <a:rPr lang="fi-FI" smtClean="0"/>
              <a:t>31.10.2018</a:t>
            </a:fld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38666460"/>
      </p:ext>
    </p:extLst>
  </p:cSld>
  <p:clrMapOvr>
    <a:masterClrMapping/>
  </p:clrMapOvr>
</p:sldLayout>
</file>

<file path=ppt/slideLayouts/slideLayout3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1504_3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58"/>
            <a:ext cx="7304104" cy="902380"/>
          </a:xfrm>
          <a:prstGeom prst="rect">
            <a:avLst/>
          </a:prstGeom>
        </p:spPr>
        <p:txBody>
          <a:bodyPr lIns="116722" tIns="58361" rIns="116722" bIns="58361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3" y="2347935"/>
            <a:ext cx="7304105" cy="3780472"/>
          </a:xfrm>
        </p:spPr>
        <p:txBody>
          <a:bodyPr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14" indent="-229772">
              <a:buFont typeface="Arial"/>
              <a:buChar char="•"/>
              <a:defRPr sz="1800"/>
            </a:lvl3pPr>
            <a:lvl4pPr marL="1148857" indent="-229772">
              <a:buFont typeface="Lucida Grande"/>
              <a:buChar char="-"/>
              <a:defRPr sz="1500"/>
            </a:lvl4pPr>
            <a:lvl5pPr marL="1148857" indent="-229772">
              <a:buFont typeface="Lucida Grande"/>
              <a:buChar char="-"/>
              <a:defRPr sz="1500"/>
            </a:lvl5pPr>
            <a:lvl6pPr marL="1148857" indent="-229772">
              <a:buFont typeface="Lucida Grande"/>
              <a:buChar char="-"/>
              <a:defRPr sz="1500"/>
            </a:lvl6pPr>
            <a:lvl7pPr marL="1148857" indent="-229772">
              <a:buFont typeface="Lucida Grande"/>
              <a:buChar char="-"/>
              <a:defRPr sz="1500"/>
            </a:lvl7pPr>
            <a:lvl8pPr marL="1148857" indent="-229772">
              <a:buFont typeface="Lucida Grande"/>
              <a:buChar char="-"/>
              <a:defRPr sz="1500"/>
            </a:lvl8pPr>
            <a:lvl9pPr marL="1148857" indent="-22977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803275" y="6972300"/>
            <a:ext cx="2493963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51248905-01FC-4E79-82D6-8EB5EDF0AAAA}" type="datetime1">
              <a:rPr lang="fi-FI" smtClean="0"/>
              <a:t>31.10.2018</a:t>
            </a:fld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59336460"/>
      </p:ext>
    </p:extLst>
  </p:cSld>
  <p:clrMapOvr>
    <a:masterClrMapping/>
  </p:clrMapOvr>
</p:sldLayout>
</file>

<file path=ppt/slideLayouts/slideLayout3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B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1504_3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58"/>
            <a:ext cx="7304104" cy="902380"/>
          </a:xfrm>
          <a:prstGeom prst="rect">
            <a:avLst/>
          </a:prstGeom>
        </p:spPr>
        <p:txBody>
          <a:bodyPr lIns="116722" tIns="58361" rIns="116722" bIns="58361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3" y="2347935"/>
            <a:ext cx="7304105" cy="3780472"/>
          </a:xfrm>
        </p:spPr>
        <p:txBody>
          <a:bodyPr numCol="2" spcCol="183819"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14" indent="-229772">
              <a:buFont typeface="Arial"/>
              <a:buChar char="•"/>
              <a:defRPr sz="1800"/>
            </a:lvl3pPr>
            <a:lvl4pPr marL="1148857" indent="-229772">
              <a:buFont typeface="Lucida Grande"/>
              <a:buChar char="-"/>
              <a:defRPr sz="1500"/>
            </a:lvl4pPr>
            <a:lvl5pPr marL="1148857" indent="-229772">
              <a:buFont typeface="Lucida Grande"/>
              <a:buChar char="-"/>
              <a:defRPr sz="1500"/>
            </a:lvl5pPr>
            <a:lvl6pPr marL="1148857" indent="-229772">
              <a:buFont typeface="Lucida Grande"/>
              <a:buChar char="-"/>
              <a:defRPr sz="1500"/>
            </a:lvl6pPr>
            <a:lvl7pPr marL="1148857" indent="-229772">
              <a:buFont typeface="Lucida Grande"/>
              <a:buChar char="-"/>
              <a:defRPr sz="1500"/>
            </a:lvl7pPr>
            <a:lvl8pPr marL="1148857" indent="-229772">
              <a:buFont typeface="Lucida Grande"/>
              <a:buChar char="-"/>
              <a:defRPr sz="1500"/>
            </a:lvl8pPr>
            <a:lvl9pPr marL="1148857" indent="-22977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803275" y="6972300"/>
            <a:ext cx="2493963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22E8B5D0-278D-42D6-BA18-93D1BFE4CD8D}" type="datetime1">
              <a:rPr lang="fi-FI" smtClean="0"/>
              <a:t>31.10.2018</a:t>
            </a:fld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00054640"/>
      </p:ext>
    </p:extLst>
  </p:cSld>
  <p:clrMapOvr>
    <a:masterClrMapping/>
  </p:clrMapOvr>
</p:sldLayout>
</file>

<file path=ppt/slideLayouts/slideLayout3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B-0904_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58"/>
            <a:ext cx="7314000" cy="902380"/>
          </a:xfrm>
          <a:prstGeom prst="rect">
            <a:avLst/>
          </a:prstGeom>
        </p:spPr>
        <p:txBody>
          <a:bodyPr lIns="116722" tIns="58361" rIns="116722" bIns="58361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3" y="2347935"/>
            <a:ext cx="7314001" cy="3780472"/>
          </a:xfrm>
        </p:spPr>
        <p:txBody>
          <a:bodyPr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14" indent="-229772">
              <a:buFont typeface="Arial"/>
              <a:buChar char="•"/>
              <a:defRPr sz="1800"/>
            </a:lvl3pPr>
            <a:lvl4pPr marL="1148857" indent="-229772">
              <a:buFont typeface="Lucida Grande"/>
              <a:buChar char="-"/>
              <a:defRPr sz="1500"/>
            </a:lvl4pPr>
            <a:lvl5pPr marL="1148857" indent="-229772">
              <a:buFont typeface="Lucida Grande"/>
              <a:buChar char="-"/>
              <a:defRPr sz="1500"/>
            </a:lvl5pPr>
            <a:lvl6pPr marL="1148857" indent="-229772">
              <a:buFont typeface="Lucida Grande"/>
              <a:buChar char="-"/>
              <a:defRPr sz="1500"/>
            </a:lvl6pPr>
            <a:lvl7pPr marL="1148857" indent="-229772">
              <a:buFont typeface="Lucida Grande"/>
              <a:buChar char="-"/>
              <a:defRPr sz="1500"/>
            </a:lvl7pPr>
            <a:lvl8pPr marL="1148857" indent="-229772">
              <a:buFont typeface="Lucida Grande"/>
              <a:buChar char="-"/>
              <a:defRPr sz="1500"/>
            </a:lvl8pPr>
            <a:lvl9pPr marL="1148857" indent="-22977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56B13E34-9A37-4BCF-ABF4-D295E3EE2344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89995451"/>
      </p:ext>
    </p:extLst>
  </p:cSld>
  <p:clrMapOvr>
    <a:masterClrMapping/>
  </p:clrMapOvr>
</p:sldLayout>
</file>

<file path=ppt/slideLayouts/slideLayout3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C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B-0904_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58"/>
            <a:ext cx="7314000" cy="902380"/>
          </a:xfrm>
          <a:prstGeom prst="rect">
            <a:avLst/>
          </a:prstGeom>
        </p:spPr>
        <p:txBody>
          <a:bodyPr lIns="116722" tIns="58361" rIns="116722" bIns="58361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3" y="2347935"/>
            <a:ext cx="7314001" cy="3780472"/>
          </a:xfrm>
        </p:spPr>
        <p:txBody>
          <a:bodyPr numCol="2" spcCol="183819"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14" indent="-229772">
              <a:buFont typeface="Arial"/>
              <a:buChar char="•"/>
              <a:defRPr sz="1800"/>
            </a:lvl3pPr>
            <a:lvl4pPr marL="1148857" indent="-229772">
              <a:buFont typeface="Lucida Grande"/>
              <a:buChar char="-"/>
              <a:defRPr sz="1500"/>
            </a:lvl4pPr>
            <a:lvl5pPr marL="1148857" indent="-229772">
              <a:buFont typeface="Lucida Grande"/>
              <a:buChar char="-"/>
              <a:defRPr sz="1500"/>
            </a:lvl5pPr>
            <a:lvl6pPr marL="1148857" indent="-229772">
              <a:buFont typeface="Lucida Grande"/>
              <a:buChar char="-"/>
              <a:defRPr sz="1500"/>
            </a:lvl6pPr>
            <a:lvl7pPr marL="1148857" indent="-229772">
              <a:buFont typeface="Lucida Grande"/>
              <a:buChar char="-"/>
              <a:defRPr sz="1500"/>
            </a:lvl7pPr>
            <a:lvl8pPr marL="1148857" indent="-229772">
              <a:buFont typeface="Lucida Grande"/>
              <a:buChar char="-"/>
              <a:defRPr sz="1500"/>
            </a:lvl8pPr>
            <a:lvl9pPr marL="1148857" indent="-22977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A34546C1-4652-4924-AD4A-632DD0A2D11D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95309443"/>
      </p:ext>
    </p:extLst>
  </p:cSld>
  <p:clrMapOvr>
    <a:masterClrMapping/>
  </p:clrMapOvr>
</p:sldLayout>
</file>

<file path=ppt/slideLayouts/slideLayout3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B-0904_6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58"/>
            <a:ext cx="7304104" cy="902380"/>
          </a:xfrm>
          <a:prstGeom prst="rect">
            <a:avLst/>
          </a:prstGeom>
        </p:spPr>
        <p:txBody>
          <a:bodyPr lIns="116722" tIns="58361" rIns="116722" bIns="58361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3" y="2347935"/>
            <a:ext cx="7304105" cy="3780472"/>
          </a:xfrm>
        </p:spPr>
        <p:txBody>
          <a:bodyPr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14" indent="-229772">
              <a:buFont typeface="Arial"/>
              <a:buChar char="•"/>
              <a:defRPr sz="1800"/>
            </a:lvl3pPr>
            <a:lvl4pPr marL="1148857" indent="-229772">
              <a:buFont typeface="Lucida Grande"/>
              <a:buChar char="-"/>
              <a:defRPr sz="1500"/>
            </a:lvl4pPr>
            <a:lvl5pPr marL="1148857" indent="-229772">
              <a:buFont typeface="Lucida Grande"/>
              <a:buChar char="-"/>
              <a:defRPr sz="1500"/>
            </a:lvl5pPr>
            <a:lvl6pPr marL="1148857" indent="-229772">
              <a:buFont typeface="Lucida Grande"/>
              <a:buChar char="-"/>
              <a:defRPr sz="1500"/>
            </a:lvl6pPr>
            <a:lvl7pPr marL="1148857" indent="-229772">
              <a:buFont typeface="Lucida Grande"/>
              <a:buChar char="-"/>
              <a:defRPr sz="1500"/>
            </a:lvl7pPr>
            <a:lvl8pPr marL="1148857" indent="-229772">
              <a:buFont typeface="Lucida Grande"/>
              <a:buChar char="-"/>
              <a:defRPr sz="1500"/>
            </a:lvl8pPr>
            <a:lvl9pPr marL="1148857" indent="-22977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1FA00264-4AD9-49DC-85D2-7699086CC8C1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003804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35324" y="303214"/>
            <a:ext cx="9618663" cy="1260475"/>
          </a:xfrm>
          <a:prstGeom prst="rect">
            <a:avLst/>
          </a:prstGeom>
        </p:spPr>
        <p:txBody>
          <a:bodyPr lIns="88257" tIns="44137" rIns="88257" bIns="44137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35324" y="1765607"/>
            <a:ext cx="9618663" cy="4991102"/>
          </a:xfrm>
          <a:prstGeom prst="rect">
            <a:avLst/>
          </a:prstGeom>
        </p:spPr>
        <p:txBody>
          <a:bodyPr lIns="88257" tIns="44137" rIns="88257" bIns="44137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263580880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34432" y="302868"/>
            <a:ext cx="9619774" cy="1260475"/>
          </a:xfrm>
        </p:spPr>
        <p:txBody>
          <a:bodyPr/>
          <a:lstStyle>
            <a:lvl1pPr>
              <a:defRPr/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534432" y="1692898"/>
            <a:ext cx="4722671" cy="70551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3425" indent="0">
              <a:buNone/>
              <a:defRPr sz="2300" b="1"/>
            </a:lvl2pPr>
            <a:lvl3pPr marL="1006919" indent="0">
              <a:buNone/>
              <a:defRPr sz="2000" b="1"/>
            </a:lvl3pPr>
            <a:lvl4pPr marL="1510399" indent="0">
              <a:buNone/>
              <a:defRPr sz="1800" b="1"/>
            </a:lvl4pPr>
            <a:lvl5pPr marL="2013850" indent="0">
              <a:buNone/>
              <a:defRPr sz="1800" b="1"/>
            </a:lvl5pPr>
            <a:lvl6pPr marL="2517316" indent="0">
              <a:buNone/>
              <a:defRPr sz="1800" b="1"/>
            </a:lvl6pPr>
            <a:lvl7pPr marL="3020787" indent="0">
              <a:buNone/>
              <a:defRPr sz="1800" b="1"/>
            </a:lvl7pPr>
            <a:lvl8pPr marL="3524252" indent="0">
              <a:buNone/>
              <a:defRPr sz="1800" b="1"/>
            </a:lvl8pPr>
            <a:lvl9pPr marL="4027706" indent="0">
              <a:buNone/>
              <a:defRPr sz="18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534432" y="2398409"/>
            <a:ext cx="4722671" cy="435739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5429680" y="1692898"/>
            <a:ext cx="4724526" cy="70551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3425" indent="0">
              <a:buNone/>
              <a:defRPr sz="2300" b="1"/>
            </a:lvl2pPr>
            <a:lvl3pPr marL="1006919" indent="0">
              <a:buNone/>
              <a:defRPr sz="2000" b="1"/>
            </a:lvl3pPr>
            <a:lvl4pPr marL="1510399" indent="0">
              <a:buNone/>
              <a:defRPr sz="1800" b="1"/>
            </a:lvl4pPr>
            <a:lvl5pPr marL="2013850" indent="0">
              <a:buNone/>
              <a:defRPr sz="1800" b="1"/>
            </a:lvl5pPr>
            <a:lvl6pPr marL="2517316" indent="0">
              <a:buNone/>
              <a:defRPr sz="1800" b="1"/>
            </a:lvl6pPr>
            <a:lvl7pPr marL="3020787" indent="0">
              <a:buNone/>
              <a:defRPr sz="1800" b="1"/>
            </a:lvl7pPr>
            <a:lvl8pPr marL="3524252" indent="0">
              <a:buNone/>
              <a:defRPr sz="1800" b="1"/>
            </a:lvl8pPr>
            <a:lvl9pPr marL="4027706" indent="0">
              <a:buNone/>
              <a:defRPr sz="18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5429680" y="2398409"/>
            <a:ext cx="4724526" cy="435739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587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fld id="{C9F9F1B5-4262-487F-A7B8-3428294494AC}" type="datetime1">
              <a:rPr lang="fi-FI" smtClean="0"/>
              <a:t>31.10.2018</a:t>
            </a:fld>
            <a:endParaRPr lang="fi-FI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587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 eaLnBrk="1" hangingPunct="1">
              <a:defRPr/>
            </a:lvl1pPr>
          </a:lstStyle>
          <a:p>
            <a:fld id="{30A3407B-C69E-4431-8F13-934AB5354572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245324119"/>
      </p:ext>
    </p:extLst>
  </p:cSld>
  <p:clrMapOvr>
    <a:masterClrMapping/>
  </p:clrMapOvr>
</p:sldLayout>
</file>

<file path=ppt/slideLayouts/slideLayout4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D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B-0904_6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58"/>
            <a:ext cx="7304104" cy="902380"/>
          </a:xfrm>
          <a:prstGeom prst="rect">
            <a:avLst/>
          </a:prstGeom>
        </p:spPr>
        <p:txBody>
          <a:bodyPr lIns="116722" tIns="58361" rIns="116722" bIns="58361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3" y="2347935"/>
            <a:ext cx="7304105" cy="3780472"/>
          </a:xfrm>
        </p:spPr>
        <p:txBody>
          <a:bodyPr numCol="2" spcCol="183819"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14" indent="-229772">
              <a:buFont typeface="Arial"/>
              <a:buChar char="•"/>
              <a:defRPr sz="1800"/>
            </a:lvl3pPr>
            <a:lvl4pPr marL="1148857" indent="-229772">
              <a:buFont typeface="Lucida Grande"/>
              <a:buChar char="-"/>
              <a:defRPr sz="1500"/>
            </a:lvl4pPr>
            <a:lvl5pPr marL="1148857" indent="-229772">
              <a:buFont typeface="Lucida Grande"/>
              <a:buChar char="-"/>
              <a:defRPr sz="1500"/>
            </a:lvl5pPr>
            <a:lvl6pPr marL="1148857" indent="-229772">
              <a:buFont typeface="Lucida Grande"/>
              <a:buChar char="-"/>
              <a:defRPr sz="1500"/>
            </a:lvl6pPr>
            <a:lvl7pPr marL="1148857" indent="-229772">
              <a:buFont typeface="Lucida Grande"/>
              <a:buChar char="-"/>
              <a:defRPr sz="1500"/>
            </a:lvl7pPr>
            <a:lvl8pPr marL="1148857" indent="-229772">
              <a:buFont typeface="Lucida Grande"/>
              <a:buChar char="-"/>
              <a:defRPr sz="1500"/>
            </a:lvl8pPr>
            <a:lvl9pPr marL="1148857" indent="-22977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BD6B05E5-96FA-422A-B103-6ACF41ACF740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30421637"/>
      </p:ext>
    </p:extLst>
  </p:cSld>
  <p:clrMapOvr>
    <a:masterClrMapping/>
  </p:clrMapOvr>
</p:sldLayout>
</file>

<file path=ppt/slideLayouts/slideLayout4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1504_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58"/>
            <a:ext cx="7304104" cy="902380"/>
          </a:xfrm>
          <a:prstGeom prst="rect">
            <a:avLst/>
          </a:prstGeom>
        </p:spPr>
        <p:txBody>
          <a:bodyPr lIns="116722" tIns="58361" rIns="116722" bIns="58361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3" y="2347935"/>
            <a:ext cx="7304105" cy="3780472"/>
          </a:xfrm>
        </p:spPr>
        <p:txBody>
          <a:bodyPr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824305" indent="-364763">
              <a:buFont typeface="Arial"/>
              <a:buChar char="•"/>
              <a:defRPr sz="1800"/>
            </a:lvl3pPr>
            <a:lvl4pPr marL="1148857" indent="-229772">
              <a:buFont typeface="Lucida Grande"/>
              <a:buChar char="-"/>
              <a:defRPr sz="1500"/>
            </a:lvl4pPr>
            <a:lvl5pPr marL="1148857" indent="-229772">
              <a:buFont typeface="Lucida Grande"/>
              <a:buChar char="-"/>
              <a:defRPr sz="1500"/>
            </a:lvl5pPr>
            <a:lvl6pPr marL="1148857" indent="-229772">
              <a:buFont typeface="Lucida Grande"/>
              <a:buChar char="-"/>
              <a:defRPr sz="1500"/>
            </a:lvl6pPr>
            <a:lvl7pPr marL="1148857" indent="-229772">
              <a:buFont typeface="Lucida Grande"/>
              <a:buChar char="-"/>
              <a:defRPr sz="1500"/>
            </a:lvl7pPr>
            <a:lvl8pPr marL="1148857" indent="-229772">
              <a:buFont typeface="Lucida Grande"/>
              <a:buChar char="-"/>
              <a:defRPr sz="1500"/>
            </a:lvl8pPr>
            <a:lvl9pPr marL="1148857" indent="-22977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6CF09225-3FD7-4678-AAD4-14C847E0084D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59099041"/>
      </p:ext>
    </p:extLst>
  </p:cSld>
  <p:clrMapOvr>
    <a:masterClrMapping/>
  </p:clrMapOvr>
</p:sldLayout>
</file>

<file path=ppt/slideLayouts/slideLayout4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E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1504_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58"/>
            <a:ext cx="7304104" cy="902380"/>
          </a:xfrm>
          <a:prstGeom prst="rect">
            <a:avLst/>
          </a:prstGeom>
        </p:spPr>
        <p:txBody>
          <a:bodyPr lIns="116722" tIns="58361" rIns="116722" bIns="58361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3" y="2347935"/>
            <a:ext cx="7304105" cy="3780472"/>
          </a:xfrm>
        </p:spPr>
        <p:txBody>
          <a:bodyPr numCol="2" spcCol="183819"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824305" indent="-364763">
              <a:buFont typeface="Arial"/>
              <a:buChar char="•"/>
              <a:defRPr sz="1800"/>
            </a:lvl3pPr>
            <a:lvl4pPr marL="1148857" indent="-229772">
              <a:buFont typeface="Lucida Grande"/>
              <a:buChar char="-"/>
              <a:defRPr sz="1500"/>
            </a:lvl4pPr>
            <a:lvl5pPr marL="1148857" indent="-229772">
              <a:buFont typeface="Lucida Grande"/>
              <a:buChar char="-"/>
              <a:defRPr sz="1500"/>
            </a:lvl5pPr>
            <a:lvl6pPr marL="1148857" indent="-229772">
              <a:buFont typeface="Lucida Grande"/>
              <a:buChar char="-"/>
              <a:defRPr sz="1500"/>
            </a:lvl6pPr>
            <a:lvl7pPr marL="1148857" indent="-229772">
              <a:buFont typeface="Lucida Grande"/>
              <a:buChar char="-"/>
              <a:defRPr sz="1500"/>
            </a:lvl7pPr>
            <a:lvl8pPr marL="1148857" indent="-229772">
              <a:buFont typeface="Lucida Grande"/>
              <a:buChar char="-"/>
              <a:defRPr sz="1500"/>
            </a:lvl8pPr>
            <a:lvl9pPr marL="1148857" indent="-22977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9C26DF87-FE99-4B75-8556-7973994ADD09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58255019"/>
      </p:ext>
    </p:extLst>
  </p:cSld>
  <p:clrMapOvr>
    <a:masterClrMapping/>
  </p:clrMapOvr>
</p:sldLayout>
</file>

<file path=ppt/slideLayouts/slideLayout4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Hepo-110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58"/>
            <a:ext cx="7314000" cy="902380"/>
          </a:xfrm>
          <a:prstGeom prst="rect">
            <a:avLst/>
          </a:prstGeom>
        </p:spPr>
        <p:txBody>
          <a:bodyPr lIns="116722" tIns="58361" rIns="116722" bIns="58361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3" y="2347935"/>
            <a:ext cx="7314001" cy="3780472"/>
          </a:xfrm>
        </p:spPr>
        <p:txBody>
          <a:bodyPr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14" indent="-229772">
              <a:buFont typeface="Arial"/>
              <a:buChar char="•"/>
              <a:defRPr sz="1800"/>
            </a:lvl3pPr>
            <a:lvl4pPr marL="1148857" indent="-229772">
              <a:buFont typeface="Lucida Grande"/>
              <a:buChar char="-"/>
              <a:defRPr sz="1500"/>
            </a:lvl4pPr>
            <a:lvl5pPr marL="1148857" indent="-229772">
              <a:buFont typeface="Lucida Grande"/>
              <a:buChar char="-"/>
              <a:defRPr sz="1500"/>
            </a:lvl5pPr>
            <a:lvl6pPr marL="1148857" indent="-229772">
              <a:buFont typeface="Lucida Grande"/>
              <a:buChar char="-"/>
              <a:defRPr sz="1500"/>
            </a:lvl6pPr>
            <a:lvl7pPr marL="1148857" indent="-229772">
              <a:buFont typeface="Lucida Grande"/>
              <a:buChar char="-"/>
              <a:defRPr sz="1500"/>
            </a:lvl7pPr>
            <a:lvl8pPr marL="1148857" indent="-229772">
              <a:buFont typeface="Lucida Grande"/>
              <a:buChar char="-"/>
              <a:defRPr sz="1500"/>
            </a:lvl8pPr>
            <a:lvl9pPr marL="1148857" indent="-22977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7FDCA572-71DE-482E-ACE8-78FA5AF6BC2E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42818679"/>
      </p:ext>
    </p:extLst>
  </p:cSld>
  <p:clrMapOvr>
    <a:masterClrMapping/>
  </p:clrMapOvr>
</p:sldLayout>
</file>

<file path=ppt/slideLayouts/slideLayout4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F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Hepo-110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58"/>
            <a:ext cx="7314000" cy="902380"/>
          </a:xfrm>
          <a:prstGeom prst="rect">
            <a:avLst/>
          </a:prstGeom>
        </p:spPr>
        <p:txBody>
          <a:bodyPr lIns="116722" tIns="58361" rIns="116722" bIns="58361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3" y="2347935"/>
            <a:ext cx="7314001" cy="3780472"/>
          </a:xfrm>
        </p:spPr>
        <p:txBody>
          <a:bodyPr numCol="2" spcCol="183819"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14" indent="-229772">
              <a:buFont typeface="Arial"/>
              <a:buChar char="•"/>
              <a:defRPr sz="1800"/>
            </a:lvl3pPr>
            <a:lvl4pPr marL="1148857" indent="-229772">
              <a:buFont typeface="Lucida Grande"/>
              <a:buChar char="-"/>
              <a:defRPr sz="1500"/>
            </a:lvl4pPr>
            <a:lvl5pPr marL="1148857" indent="-229772">
              <a:buFont typeface="Lucida Grande"/>
              <a:buChar char="-"/>
              <a:defRPr sz="1500"/>
            </a:lvl5pPr>
            <a:lvl6pPr marL="1148857" indent="-229772">
              <a:buFont typeface="Lucida Grande"/>
              <a:buChar char="-"/>
              <a:defRPr sz="1500"/>
            </a:lvl6pPr>
            <a:lvl7pPr marL="1148857" indent="-229772">
              <a:buFont typeface="Lucida Grande"/>
              <a:buChar char="-"/>
              <a:defRPr sz="1500"/>
            </a:lvl7pPr>
            <a:lvl8pPr marL="1148857" indent="-229772">
              <a:buFont typeface="Lucida Grande"/>
              <a:buChar char="-"/>
              <a:defRPr sz="1500"/>
            </a:lvl8pPr>
            <a:lvl9pPr marL="1148857" indent="-22977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9E9BE549-C54F-44B7-9B78-2658669F8536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34678149"/>
      </p:ext>
    </p:extLst>
  </p:cSld>
  <p:clrMapOvr>
    <a:masterClrMapping/>
  </p:clrMapOvr>
</p:sldLayout>
</file>

<file path=ppt/slideLayouts/slideLayout40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1504_5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58"/>
            <a:ext cx="7304104" cy="902380"/>
          </a:xfrm>
          <a:prstGeom prst="rect">
            <a:avLst/>
          </a:prstGeom>
        </p:spPr>
        <p:txBody>
          <a:bodyPr lIns="116722" tIns="58361" rIns="116722" bIns="58361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3" y="2347935"/>
            <a:ext cx="7304105" cy="3780472"/>
          </a:xfrm>
        </p:spPr>
        <p:txBody>
          <a:bodyPr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14" indent="-218856">
              <a:buFont typeface="Arial"/>
              <a:buChar char="•"/>
              <a:defRPr sz="1800"/>
            </a:lvl3pPr>
            <a:lvl4pPr marL="1148857" indent="-229772">
              <a:buFont typeface="Lucida Grande"/>
              <a:buChar char="-"/>
              <a:defRPr sz="1500"/>
            </a:lvl4pPr>
            <a:lvl5pPr marL="1148857" indent="-229772">
              <a:buFont typeface="Lucida Grande"/>
              <a:buChar char="-"/>
              <a:defRPr sz="1500"/>
            </a:lvl5pPr>
            <a:lvl6pPr marL="1148857" indent="-229772">
              <a:buFont typeface="Lucida Grande"/>
              <a:buChar char="-"/>
              <a:defRPr sz="1500"/>
            </a:lvl6pPr>
            <a:lvl7pPr marL="1148857" indent="-229772">
              <a:buFont typeface="Lucida Grande"/>
              <a:buChar char="-"/>
              <a:defRPr sz="1500"/>
            </a:lvl7pPr>
            <a:lvl8pPr marL="1148857" indent="-229772">
              <a:buFont typeface="Lucida Grande"/>
              <a:buChar char="-"/>
              <a:defRPr sz="1500"/>
            </a:lvl8pPr>
            <a:lvl9pPr marL="1148857" indent="-22977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C418189E-5354-41F0-AE94-EAD6A395AF31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64159090"/>
      </p:ext>
    </p:extLst>
  </p:cSld>
  <p:clrMapOvr>
    <a:masterClrMapping/>
  </p:clrMapOvr>
</p:sldLayout>
</file>

<file path=ppt/slideLayouts/slideLayout40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G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1504_5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58"/>
            <a:ext cx="7304104" cy="902380"/>
          </a:xfrm>
          <a:prstGeom prst="rect">
            <a:avLst/>
          </a:prstGeom>
        </p:spPr>
        <p:txBody>
          <a:bodyPr lIns="116722" tIns="58361" rIns="116722" bIns="58361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3" y="2347935"/>
            <a:ext cx="7304105" cy="3780472"/>
          </a:xfrm>
        </p:spPr>
        <p:txBody>
          <a:bodyPr numCol="2" spcCol="183819"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14" indent="-218856">
              <a:buFont typeface="Arial"/>
              <a:buChar char="•"/>
              <a:defRPr sz="1800"/>
            </a:lvl3pPr>
            <a:lvl4pPr marL="1148857" indent="-229772">
              <a:buFont typeface="Lucida Grande"/>
              <a:buChar char="-"/>
              <a:defRPr sz="1500"/>
            </a:lvl4pPr>
            <a:lvl5pPr marL="1148857" indent="-229772">
              <a:buFont typeface="Lucida Grande"/>
              <a:buChar char="-"/>
              <a:defRPr sz="1500"/>
            </a:lvl5pPr>
            <a:lvl6pPr marL="1148857" indent="-229772">
              <a:buFont typeface="Lucida Grande"/>
              <a:buChar char="-"/>
              <a:defRPr sz="1500"/>
            </a:lvl6pPr>
            <a:lvl7pPr marL="1148857" indent="-229772">
              <a:buFont typeface="Lucida Grande"/>
              <a:buChar char="-"/>
              <a:defRPr sz="1500"/>
            </a:lvl7pPr>
            <a:lvl8pPr marL="1148857" indent="-229772">
              <a:buFont typeface="Lucida Grande"/>
              <a:buChar char="-"/>
              <a:defRPr sz="1500"/>
            </a:lvl8pPr>
            <a:lvl9pPr marL="1148857" indent="-22977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2E1CC3A3-0AD9-43AA-8873-D6D7D779C3AB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11675541"/>
      </p:ext>
    </p:extLst>
  </p:cSld>
  <p:clrMapOvr>
    <a:masterClrMapping/>
  </p:clrMapOvr>
</p:sldLayout>
</file>

<file path=ppt/slideLayouts/slideLayout40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al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Mallisivu_2005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58"/>
            <a:ext cx="7304104" cy="902380"/>
          </a:xfrm>
          <a:prstGeom prst="rect">
            <a:avLst/>
          </a:prstGeom>
        </p:spPr>
        <p:txBody>
          <a:bodyPr lIns="116722" tIns="58361" rIns="116722" bIns="58361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3" y="2347935"/>
            <a:ext cx="7304105" cy="3780472"/>
          </a:xfrm>
        </p:spPr>
        <p:txBody>
          <a:bodyPr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14" indent="-229772">
              <a:buFont typeface="Arial"/>
              <a:buChar char="•"/>
              <a:defRPr sz="1800"/>
            </a:lvl3pPr>
            <a:lvl4pPr marL="1148857" indent="-229772">
              <a:buFont typeface="Lucida Grande"/>
              <a:buChar char="-"/>
              <a:defRPr sz="1500"/>
            </a:lvl4pPr>
            <a:lvl5pPr marL="1148857" indent="-229772">
              <a:buFont typeface="Lucida Grande"/>
              <a:buChar char="-"/>
              <a:defRPr sz="1500"/>
            </a:lvl5pPr>
            <a:lvl6pPr marL="1148857" indent="-229772">
              <a:buFont typeface="Lucida Grande"/>
              <a:buChar char="-"/>
              <a:defRPr sz="1500"/>
            </a:lvl6pPr>
            <a:lvl7pPr marL="1148857" indent="-229772">
              <a:buFont typeface="Lucida Grande"/>
              <a:buChar char="-"/>
              <a:defRPr sz="1500"/>
            </a:lvl7pPr>
            <a:lvl8pPr marL="1148857" indent="-229772">
              <a:buFont typeface="Lucida Grande"/>
              <a:buChar char="-"/>
              <a:defRPr sz="1500"/>
            </a:lvl8pPr>
            <a:lvl9pPr marL="1148857" indent="-22977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2CD06B5D-5E26-4588-B8A1-A5AE3942D833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40856953"/>
      </p:ext>
    </p:extLst>
  </p:cSld>
  <p:clrMapOvr>
    <a:masterClrMapping/>
  </p:clrMapOvr>
</p:sldLayout>
</file>

<file path=ppt/slideLayouts/slideLayout40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TK-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Peruspalkit-1004_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3" y="1445558"/>
            <a:ext cx="9076429" cy="902380"/>
          </a:xfrm>
          <a:prstGeom prst="rect">
            <a:avLst/>
          </a:prstGeom>
        </p:spPr>
        <p:txBody>
          <a:bodyPr lIns="116722" tIns="58361" rIns="116722" bIns="58361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14" indent="-229772">
              <a:buFont typeface="Arial"/>
              <a:buChar char="•"/>
              <a:defRPr sz="1800"/>
            </a:lvl3pPr>
            <a:lvl4pPr marL="1148857" indent="-229772">
              <a:buFont typeface="Lucida Grande"/>
              <a:buChar char="-"/>
              <a:defRPr sz="1500"/>
            </a:lvl4pPr>
            <a:lvl5pPr marL="1148857" indent="-229772">
              <a:buFont typeface="Lucida Grande"/>
              <a:buChar char="-"/>
              <a:defRPr sz="1500"/>
            </a:lvl5pPr>
            <a:lvl6pPr marL="1148857" indent="-229772">
              <a:buFont typeface="Lucida Grande"/>
              <a:buChar char="-"/>
              <a:defRPr sz="1500"/>
            </a:lvl6pPr>
            <a:lvl7pPr marL="1148857" indent="-229772">
              <a:buFont typeface="Lucida Grande"/>
              <a:buChar char="-"/>
              <a:defRPr sz="1500"/>
            </a:lvl7pPr>
            <a:lvl8pPr marL="1148857" indent="-229772">
              <a:buFont typeface="Lucida Grande"/>
              <a:buChar char="-"/>
              <a:defRPr sz="1500"/>
            </a:lvl8pPr>
            <a:lvl9pPr marL="1148857" indent="-22977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63FA0D92-5E81-4FE0-9827-2DDBA2CCE66E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72875133"/>
      </p:ext>
    </p:extLst>
  </p:cSld>
  <p:clrMapOvr>
    <a:masterClrMapping/>
  </p:clrMapOvr>
</p:sldLayout>
</file>

<file path=ppt/slideLayouts/slideLayout40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TK-A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Peruspalkit-1004_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3" y="1445558"/>
            <a:ext cx="9076429" cy="902380"/>
          </a:xfrm>
          <a:prstGeom prst="rect">
            <a:avLst/>
          </a:prstGeom>
        </p:spPr>
        <p:txBody>
          <a:bodyPr lIns="116722" tIns="58361" rIns="116722" bIns="58361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 numCol="2" spcCol="183819"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14" indent="-229772">
              <a:buFont typeface="Arial"/>
              <a:buChar char="•"/>
              <a:defRPr sz="1800"/>
            </a:lvl3pPr>
            <a:lvl4pPr marL="1148857" indent="-229772">
              <a:buFont typeface="Lucida Grande"/>
              <a:buChar char="-"/>
              <a:defRPr sz="1500"/>
            </a:lvl4pPr>
            <a:lvl5pPr marL="1148857" indent="-229772">
              <a:buFont typeface="Lucida Grande"/>
              <a:buChar char="-"/>
              <a:defRPr sz="1500"/>
            </a:lvl5pPr>
            <a:lvl6pPr marL="1148857" indent="-229772">
              <a:buFont typeface="Lucida Grande"/>
              <a:buChar char="-"/>
              <a:defRPr sz="1500"/>
            </a:lvl6pPr>
            <a:lvl7pPr marL="1148857" indent="-229772">
              <a:buFont typeface="Lucida Grande"/>
              <a:buChar char="-"/>
              <a:defRPr sz="1500"/>
            </a:lvl7pPr>
            <a:lvl8pPr marL="1148857" indent="-229772">
              <a:buFont typeface="Lucida Grande"/>
              <a:buChar char="-"/>
              <a:defRPr sz="1500"/>
            </a:lvl8pPr>
            <a:lvl9pPr marL="1148857" indent="-22977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27C4D7A4-7496-469B-B0E1-A7AE28BC85AB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0557053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587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fld id="{BD747187-0CBC-4B76-85CD-EDCECD23EF74}" type="datetime1">
              <a:rPr lang="fi-FI" smtClean="0"/>
              <a:t>31.10.2018</a:t>
            </a:fld>
            <a:endParaRPr lang="fi-FI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587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 eaLnBrk="1" hangingPunct="1">
              <a:defRPr/>
            </a:lvl1pPr>
          </a:lstStyle>
          <a:p>
            <a:fld id="{37060E1F-FC51-43C3-A5B3-DB4411798F37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005209331"/>
      </p:ext>
    </p:extLst>
  </p:cSld>
  <p:clrMapOvr>
    <a:masterClrMapping/>
  </p:clrMapOvr>
</p:sldLayout>
</file>

<file path=ppt/slideLayouts/slideLayout4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TK-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Peruspalkit-2-100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3" y="1135394"/>
            <a:ext cx="9076429" cy="902380"/>
          </a:xfrm>
          <a:prstGeom prst="rect">
            <a:avLst/>
          </a:prstGeom>
        </p:spPr>
        <p:txBody>
          <a:bodyPr lIns="116722" tIns="58361" rIns="116722" bIns="58361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7766" y="1961545"/>
            <a:ext cx="9088496" cy="3780472"/>
          </a:xfrm>
        </p:spPr>
        <p:txBody>
          <a:bodyPr spcCol="0"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14" indent="-229772">
              <a:buFont typeface="Arial"/>
              <a:buChar char="•"/>
              <a:defRPr sz="1800"/>
            </a:lvl3pPr>
            <a:lvl4pPr marL="1148857" indent="-229772">
              <a:buFont typeface="Lucida Grande"/>
              <a:buChar char="-"/>
              <a:defRPr sz="1500"/>
            </a:lvl4pPr>
            <a:lvl5pPr marL="1148857" indent="-229772">
              <a:buFont typeface="Lucida Grande"/>
              <a:buChar char="-"/>
              <a:defRPr sz="1500"/>
            </a:lvl5pPr>
            <a:lvl6pPr marL="1148857" indent="-229772">
              <a:buFont typeface="Lucida Grande"/>
              <a:buChar char="-"/>
              <a:defRPr sz="1500"/>
            </a:lvl6pPr>
            <a:lvl7pPr marL="1148857" indent="-229772">
              <a:buFont typeface="Lucida Grande"/>
              <a:buChar char="-"/>
              <a:defRPr sz="1500"/>
            </a:lvl7pPr>
            <a:lvl8pPr marL="1148857" indent="-229772">
              <a:buFont typeface="Lucida Grande"/>
              <a:buChar char="-"/>
              <a:defRPr sz="1500"/>
            </a:lvl8pPr>
            <a:lvl9pPr marL="1148857" indent="-22977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CEB869ED-BEF4-4518-BCC9-8CE4A6A892D7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26658319"/>
      </p:ext>
    </p:extLst>
  </p:cSld>
  <p:clrMapOvr>
    <a:masterClrMapping/>
  </p:clrMapOvr>
</p:sldLayout>
</file>

<file path=ppt/slideLayouts/slideLayout4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TK-B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Peruspalkit-2-100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3" y="1135394"/>
            <a:ext cx="9076429" cy="902380"/>
          </a:xfrm>
          <a:prstGeom prst="rect">
            <a:avLst/>
          </a:prstGeom>
        </p:spPr>
        <p:txBody>
          <a:bodyPr lIns="116722" tIns="58361" rIns="116722" bIns="58361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7766" y="1961545"/>
            <a:ext cx="9088496" cy="3780472"/>
          </a:xfrm>
        </p:spPr>
        <p:txBody>
          <a:bodyPr numCol="2" spcCol="183819"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14" indent="-229772">
              <a:buFont typeface="Arial"/>
              <a:buChar char="•"/>
              <a:defRPr sz="1800"/>
            </a:lvl3pPr>
            <a:lvl4pPr marL="1148857" indent="-229772">
              <a:buFont typeface="Lucida Grande"/>
              <a:buChar char="-"/>
              <a:defRPr sz="1500"/>
            </a:lvl4pPr>
            <a:lvl5pPr marL="1148857" indent="-229772">
              <a:buFont typeface="Lucida Grande"/>
              <a:buChar char="-"/>
              <a:defRPr sz="1500"/>
            </a:lvl5pPr>
            <a:lvl6pPr marL="1148857" indent="-229772">
              <a:buFont typeface="Lucida Grande"/>
              <a:buChar char="-"/>
              <a:defRPr sz="1500"/>
            </a:lvl6pPr>
            <a:lvl7pPr marL="1148857" indent="-229772">
              <a:buFont typeface="Lucida Grande"/>
              <a:buChar char="-"/>
              <a:defRPr sz="1500"/>
            </a:lvl7pPr>
            <a:lvl8pPr marL="1148857" indent="-229772">
              <a:buFont typeface="Lucida Grande"/>
              <a:buChar char="-"/>
              <a:defRPr sz="1500"/>
            </a:lvl8pPr>
            <a:lvl9pPr marL="1148857" indent="-22977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BEA2D2D5-2A26-4232-8E1C-28AB5AE67BE4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91954927"/>
      </p:ext>
    </p:extLst>
  </p:cSld>
  <p:clrMapOvr>
    <a:masterClrMapping/>
  </p:clrMapOvr>
</p:sldLayout>
</file>

<file path=ppt/slideLayouts/slideLayout4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TK-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Plankko-110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3" y="746334"/>
            <a:ext cx="9076429" cy="902380"/>
          </a:xfrm>
          <a:prstGeom prst="rect">
            <a:avLst/>
          </a:prstGeom>
        </p:spPr>
        <p:txBody>
          <a:bodyPr lIns="116722" tIns="58361" rIns="116722" bIns="58361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96845" y="1648709"/>
            <a:ext cx="9088496" cy="3780472"/>
          </a:xfrm>
        </p:spPr>
        <p:txBody>
          <a:bodyPr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14" indent="-229772">
              <a:buFont typeface="Arial"/>
              <a:buChar char="•"/>
              <a:defRPr sz="1800"/>
            </a:lvl3pPr>
            <a:lvl4pPr marL="1148857" indent="-229772">
              <a:buFont typeface="Lucida Grande"/>
              <a:buChar char="-"/>
              <a:defRPr sz="1500"/>
            </a:lvl4pPr>
            <a:lvl5pPr marL="1148857" indent="-229772">
              <a:buFont typeface="Lucida Grande"/>
              <a:buChar char="-"/>
              <a:defRPr sz="1500"/>
            </a:lvl5pPr>
            <a:lvl6pPr marL="1148857" indent="-229772">
              <a:buFont typeface="Lucida Grande"/>
              <a:buChar char="-"/>
              <a:defRPr sz="1500"/>
            </a:lvl6pPr>
            <a:lvl7pPr marL="1148857" indent="-229772">
              <a:buFont typeface="Lucida Grande"/>
              <a:buChar char="-"/>
              <a:defRPr sz="1500"/>
            </a:lvl7pPr>
            <a:lvl8pPr marL="1148857" indent="-229772">
              <a:buFont typeface="Lucida Grande"/>
              <a:buChar char="-"/>
              <a:defRPr sz="1500"/>
            </a:lvl8pPr>
            <a:lvl9pPr marL="1148857" indent="-22977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79D70D98-5845-4C5C-B485-87A5FE14273C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79070323"/>
      </p:ext>
    </p:extLst>
  </p:cSld>
  <p:clrMapOvr>
    <a:masterClrMapping/>
  </p:clrMapOvr>
</p:sldLayout>
</file>

<file path=ppt/slideLayouts/slideLayout4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TK-C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Plankko-110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3" y="746334"/>
            <a:ext cx="9076429" cy="902380"/>
          </a:xfrm>
          <a:prstGeom prst="rect">
            <a:avLst/>
          </a:prstGeom>
        </p:spPr>
        <p:txBody>
          <a:bodyPr lIns="116722" tIns="58361" rIns="116722" bIns="58361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96845" y="1648709"/>
            <a:ext cx="9088496" cy="3780472"/>
          </a:xfrm>
        </p:spPr>
        <p:txBody>
          <a:bodyPr numCol="2" spcCol="183819"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14" indent="-229772">
              <a:buFont typeface="Arial"/>
              <a:buChar char="•"/>
              <a:defRPr sz="1800"/>
            </a:lvl3pPr>
            <a:lvl4pPr marL="1148857" indent="-229772">
              <a:buFont typeface="Lucida Grande"/>
              <a:buChar char="-"/>
              <a:defRPr sz="1500"/>
            </a:lvl4pPr>
            <a:lvl5pPr marL="1148857" indent="-229772">
              <a:buFont typeface="Lucida Grande"/>
              <a:buChar char="-"/>
              <a:defRPr sz="1500"/>
            </a:lvl5pPr>
            <a:lvl6pPr marL="1148857" indent="-229772">
              <a:buFont typeface="Lucida Grande"/>
              <a:buChar char="-"/>
              <a:defRPr sz="1500"/>
            </a:lvl6pPr>
            <a:lvl7pPr marL="1148857" indent="-229772">
              <a:buFont typeface="Lucida Grande"/>
              <a:buChar char="-"/>
              <a:defRPr sz="1500"/>
            </a:lvl7pPr>
            <a:lvl8pPr marL="1148857" indent="-229772">
              <a:buFont typeface="Lucida Grande"/>
              <a:buChar char="-"/>
              <a:defRPr sz="1500"/>
            </a:lvl8pPr>
            <a:lvl9pPr marL="1148857" indent="-22977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E38FD868-15F6-45D5-A9A1-4D98D3F178B2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0790878"/>
      </p:ext>
    </p:extLst>
  </p:cSld>
  <p:clrMapOvr>
    <a:masterClrMapping/>
  </p:clrMapOvr>
</p:sldLayout>
</file>

<file path=ppt/slideLayouts/slideLayout4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enMaa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MenestM-MTK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3" y="1445558"/>
            <a:ext cx="9076429" cy="902380"/>
          </a:xfrm>
          <a:prstGeom prst="rect">
            <a:avLst/>
          </a:prstGeom>
        </p:spPr>
        <p:txBody>
          <a:bodyPr lIns="116722" tIns="58361" rIns="116722" bIns="58361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14" indent="-229772">
              <a:buFont typeface="Arial"/>
              <a:buChar char="•"/>
              <a:defRPr sz="1800"/>
            </a:lvl3pPr>
            <a:lvl4pPr marL="1148857" indent="-229772">
              <a:buFont typeface="Lucida Grande"/>
              <a:buChar char="-"/>
              <a:defRPr sz="1500"/>
            </a:lvl4pPr>
            <a:lvl5pPr marL="1148857" indent="-229772">
              <a:buFont typeface="Lucida Grande"/>
              <a:buChar char="-"/>
              <a:defRPr sz="1500"/>
            </a:lvl5pPr>
            <a:lvl6pPr marL="1148857" indent="-229772">
              <a:buFont typeface="Lucida Grande"/>
              <a:buChar char="-"/>
              <a:defRPr sz="1500"/>
            </a:lvl6pPr>
            <a:lvl7pPr marL="1148857" indent="-229772">
              <a:buFont typeface="Lucida Grande"/>
              <a:buChar char="-"/>
              <a:defRPr sz="1500"/>
            </a:lvl7pPr>
            <a:lvl8pPr marL="1148857" indent="-229772">
              <a:buFont typeface="Lucida Grande"/>
              <a:buChar char="-"/>
              <a:defRPr sz="1500"/>
            </a:lvl8pPr>
            <a:lvl9pPr marL="1148857" indent="-22977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2668588" y="6965950"/>
            <a:ext cx="960437" cy="344488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61D5E6B1-52F1-496B-9F57-B3984FB0AA22}" type="datetime1">
              <a:rPr lang="fi-FI" smtClean="0"/>
              <a:t>31.10.2018</a:t>
            </a:fld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629025" y="6965950"/>
            <a:ext cx="2963863" cy="344488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73962066"/>
      </p:ext>
    </p:extLst>
  </p:cSld>
  <p:clrMapOvr>
    <a:masterClrMapping/>
  </p:clrMapOvr>
</p:sldLayout>
</file>

<file path=ppt/slideLayouts/slideLayout4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enMaalle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MenestM-MTK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3" y="1445558"/>
            <a:ext cx="9076429" cy="902380"/>
          </a:xfrm>
          <a:prstGeom prst="rect">
            <a:avLst/>
          </a:prstGeom>
        </p:spPr>
        <p:txBody>
          <a:bodyPr lIns="116722" tIns="58361" rIns="116722" bIns="58361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 numCol="2" spcCol="183819"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14" indent="-229772">
              <a:buFont typeface="Arial"/>
              <a:buChar char="•"/>
              <a:defRPr sz="1800"/>
            </a:lvl3pPr>
            <a:lvl4pPr marL="1148857" indent="-229772">
              <a:buFont typeface="Lucida Grande"/>
              <a:buChar char="-"/>
              <a:defRPr sz="1500"/>
            </a:lvl4pPr>
            <a:lvl5pPr marL="1148857" indent="-229772">
              <a:buFont typeface="Lucida Grande"/>
              <a:buChar char="-"/>
              <a:defRPr sz="1500"/>
            </a:lvl5pPr>
            <a:lvl6pPr marL="1148857" indent="-229772">
              <a:buFont typeface="Lucida Grande"/>
              <a:buChar char="-"/>
              <a:defRPr sz="1500"/>
            </a:lvl6pPr>
            <a:lvl7pPr marL="1148857" indent="-229772">
              <a:buFont typeface="Lucida Grande"/>
              <a:buChar char="-"/>
              <a:defRPr sz="1500"/>
            </a:lvl7pPr>
            <a:lvl8pPr marL="1148857" indent="-229772">
              <a:buFont typeface="Lucida Grande"/>
              <a:buChar char="-"/>
              <a:defRPr sz="1500"/>
            </a:lvl8pPr>
            <a:lvl9pPr marL="1148857" indent="-22977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2668588" y="6965950"/>
            <a:ext cx="960437" cy="344488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20735967-C674-48E9-ADDA-BF48A7B86F35}" type="datetime1">
              <a:rPr lang="fi-FI" smtClean="0"/>
              <a:t>31.10.2018</a:t>
            </a:fld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629025" y="6965950"/>
            <a:ext cx="2963863" cy="344488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32426237"/>
      </p:ext>
    </p:extLst>
  </p:cSld>
  <p:clrMapOvr>
    <a:masterClrMapping/>
  </p:clrMapOvr>
</p:sldLayout>
</file>

<file path=ppt/slideLayouts/slideLayout4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et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MetsOm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3" y="1445558"/>
            <a:ext cx="9076429" cy="902380"/>
          </a:xfrm>
          <a:prstGeom prst="rect">
            <a:avLst/>
          </a:prstGeom>
        </p:spPr>
        <p:txBody>
          <a:bodyPr lIns="116722" tIns="58361" rIns="116722" bIns="58361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14" indent="-229772">
              <a:buFont typeface="Arial"/>
              <a:buChar char="•"/>
              <a:defRPr sz="1800"/>
            </a:lvl3pPr>
            <a:lvl4pPr marL="1148857" indent="-229772">
              <a:buFont typeface="Lucida Grande"/>
              <a:buChar char="-"/>
              <a:defRPr sz="1500"/>
            </a:lvl4pPr>
            <a:lvl5pPr marL="1148857" indent="-229772">
              <a:buFont typeface="Lucida Grande"/>
              <a:buChar char="-"/>
              <a:defRPr sz="1500"/>
            </a:lvl5pPr>
            <a:lvl6pPr marL="1148857" indent="-229772">
              <a:buFont typeface="Lucida Grande"/>
              <a:buChar char="-"/>
              <a:defRPr sz="1500"/>
            </a:lvl6pPr>
            <a:lvl7pPr marL="1148857" indent="-229772">
              <a:buFont typeface="Lucida Grande"/>
              <a:buChar char="-"/>
              <a:defRPr sz="1500"/>
            </a:lvl7pPr>
            <a:lvl8pPr marL="1148857" indent="-229772">
              <a:buFont typeface="Lucida Grande"/>
              <a:buChar char="-"/>
              <a:defRPr sz="1500"/>
            </a:lvl8pPr>
            <a:lvl9pPr marL="1148857" indent="-22977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D50C17F7-15DE-45C0-93DA-6F1DCDA00060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11217583"/>
      </p:ext>
    </p:extLst>
  </p:cSld>
  <p:clrMapOvr>
    <a:masterClrMapping/>
  </p:clrMapOvr>
</p:sldLayout>
</file>

<file path=ppt/slideLayouts/slideLayout4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etsOm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MetsOm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3" y="1445558"/>
            <a:ext cx="9076429" cy="902380"/>
          </a:xfrm>
          <a:prstGeom prst="rect">
            <a:avLst/>
          </a:prstGeom>
        </p:spPr>
        <p:txBody>
          <a:bodyPr lIns="116722" tIns="58361" rIns="116722" bIns="58361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 numCol="2" spcCol="183819"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14" indent="-229772">
              <a:buFont typeface="Arial"/>
              <a:buChar char="•"/>
              <a:defRPr sz="1800"/>
            </a:lvl3pPr>
            <a:lvl4pPr marL="1148857" indent="-229772">
              <a:buFont typeface="Lucida Grande"/>
              <a:buChar char="-"/>
              <a:defRPr sz="1500"/>
            </a:lvl4pPr>
            <a:lvl5pPr marL="1148857" indent="-229772">
              <a:buFont typeface="Lucida Grande"/>
              <a:buChar char="-"/>
              <a:defRPr sz="1500"/>
            </a:lvl5pPr>
            <a:lvl6pPr marL="1148857" indent="-229772">
              <a:buFont typeface="Lucida Grande"/>
              <a:buChar char="-"/>
              <a:defRPr sz="1500"/>
            </a:lvl6pPr>
            <a:lvl7pPr marL="1148857" indent="-229772">
              <a:buFont typeface="Lucida Grande"/>
              <a:buChar char="-"/>
              <a:defRPr sz="1500"/>
            </a:lvl7pPr>
            <a:lvl8pPr marL="1148857" indent="-229772">
              <a:buFont typeface="Lucida Grande"/>
              <a:buChar char="-"/>
              <a:defRPr sz="1500"/>
            </a:lvl8pPr>
            <a:lvl9pPr marL="1148857" indent="-22977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1D5FF95F-D389-4D08-96A7-3E9B6E2171CC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90175132"/>
      </p:ext>
    </p:extLst>
  </p:cSld>
  <p:clrMapOvr>
    <a:masterClrMapping/>
  </p:clrMapOvr>
</p:sldLayout>
</file>

<file path=ppt/slideLayouts/slideLayout4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etsOm-PEF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PEFC-MetsOm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iruutu 4"/>
          <p:cNvSpPr txBox="1"/>
          <p:nvPr/>
        </p:nvSpPr>
        <p:spPr>
          <a:xfrm>
            <a:off x="768350" y="7205663"/>
            <a:ext cx="730250" cy="209550"/>
          </a:xfrm>
          <a:prstGeom prst="rect">
            <a:avLst/>
          </a:prstGeom>
          <a:noFill/>
        </p:spPr>
        <p:txBody>
          <a:bodyPr lIns="116722" tIns="58361" rIns="116722" bIns="58361">
            <a:spAutoFit/>
          </a:bodyPr>
          <a:lstStyle/>
          <a:p>
            <a:pPr algn="ctr" defTabSz="583619">
              <a:defRPr/>
            </a:pPr>
            <a:r>
              <a:rPr lang="fi-FI" sz="600" spc="-192" dirty="0">
                <a:solidFill>
                  <a:srgbClr val="73B632"/>
                </a:solidFill>
                <a:latin typeface="Arial" charset="0"/>
                <a:ea typeface="ＭＳ Ｐゴシック" charset="0"/>
                <a:cs typeface="+mn-cs"/>
              </a:rPr>
              <a:t>PEFC/02-44-03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3" y="1445558"/>
            <a:ext cx="9076429" cy="902380"/>
          </a:xfrm>
          <a:prstGeom prst="rect">
            <a:avLst/>
          </a:prstGeom>
        </p:spPr>
        <p:txBody>
          <a:bodyPr lIns="116722" tIns="58361" rIns="116722" bIns="58361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14" indent="-229772">
              <a:buFont typeface="Arial"/>
              <a:buChar char="•"/>
              <a:defRPr sz="1800"/>
            </a:lvl3pPr>
            <a:lvl4pPr marL="1148857" indent="-229772">
              <a:buFont typeface="Lucida Grande"/>
              <a:buChar char="-"/>
              <a:defRPr sz="1500"/>
            </a:lvl4pPr>
            <a:lvl5pPr marL="1148857" indent="-229772">
              <a:buFont typeface="Lucida Grande"/>
              <a:buChar char="-"/>
              <a:defRPr sz="1500"/>
            </a:lvl5pPr>
            <a:lvl6pPr marL="1148857" indent="-229772">
              <a:buFont typeface="Lucida Grande"/>
              <a:buChar char="-"/>
              <a:defRPr sz="1500"/>
            </a:lvl6pPr>
            <a:lvl7pPr marL="1148857" indent="-229772">
              <a:buFont typeface="Lucida Grande"/>
              <a:buChar char="-"/>
              <a:defRPr sz="1500"/>
            </a:lvl7pPr>
            <a:lvl8pPr marL="1148857" indent="-229772">
              <a:buFont typeface="Lucida Grande"/>
              <a:buChar char="-"/>
              <a:defRPr sz="1500"/>
            </a:lvl8pPr>
            <a:lvl9pPr marL="1148857" indent="-22977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592263" y="6972300"/>
            <a:ext cx="1604962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1F3DB036-EF53-4607-8DF3-6F01B96ADFCC}" type="datetime1">
              <a:rPr lang="fi-FI" smtClean="0"/>
              <a:t>31.10.2018</a:t>
            </a:fld>
            <a:endParaRPr lang="fi-FI" dirty="0"/>
          </a:p>
        </p:txBody>
      </p:sp>
      <p:sp>
        <p:nvSpPr>
          <p:cNvPr id="7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05219625"/>
      </p:ext>
    </p:extLst>
  </p:cSld>
  <p:clrMapOvr>
    <a:masterClrMapping/>
  </p:clrMapOvr>
</p:sldLayout>
</file>

<file path=ppt/slideLayouts/slideLayout4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etsOm-PEFC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PEFC-MetsOm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iruutu 4"/>
          <p:cNvSpPr txBox="1"/>
          <p:nvPr/>
        </p:nvSpPr>
        <p:spPr>
          <a:xfrm>
            <a:off x="768350" y="7205663"/>
            <a:ext cx="730250" cy="209550"/>
          </a:xfrm>
          <a:prstGeom prst="rect">
            <a:avLst/>
          </a:prstGeom>
          <a:noFill/>
        </p:spPr>
        <p:txBody>
          <a:bodyPr lIns="116722" tIns="58361" rIns="116722" bIns="58361">
            <a:spAutoFit/>
          </a:bodyPr>
          <a:lstStyle/>
          <a:p>
            <a:pPr algn="ctr" defTabSz="583619">
              <a:defRPr/>
            </a:pPr>
            <a:r>
              <a:rPr lang="fi-FI" sz="600" spc="-192" dirty="0">
                <a:solidFill>
                  <a:srgbClr val="73B632"/>
                </a:solidFill>
                <a:latin typeface="Arial" charset="0"/>
                <a:ea typeface="ＭＳ Ｐゴシック" charset="0"/>
                <a:cs typeface="+mn-cs"/>
              </a:rPr>
              <a:t>PEFC/02-44-03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3" y="1445558"/>
            <a:ext cx="9076429" cy="902380"/>
          </a:xfrm>
          <a:prstGeom prst="rect">
            <a:avLst/>
          </a:prstGeom>
        </p:spPr>
        <p:txBody>
          <a:bodyPr lIns="116722" tIns="58361" rIns="116722" bIns="58361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 numCol="2" spcCol="183819"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14" indent="-229772">
              <a:buFont typeface="Arial"/>
              <a:buChar char="•"/>
              <a:defRPr sz="1800"/>
            </a:lvl3pPr>
            <a:lvl4pPr marL="1148857" indent="-229772">
              <a:buFont typeface="Lucida Grande"/>
              <a:buChar char="-"/>
              <a:defRPr sz="1500"/>
            </a:lvl4pPr>
            <a:lvl5pPr marL="1148857" indent="-229772">
              <a:buFont typeface="Lucida Grande"/>
              <a:buChar char="-"/>
              <a:defRPr sz="1500"/>
            </a:lvl5pPr>
            <a:lvl6pPr marL="1148857" indent="-229772">
              <a:buFont typeface="Lucida Grande"/>
              <a:buChar char="-"/>
              <a:defRPr sz="1500"/>
            </a:lvl6pPr>
            <a:lvl7pPr marL="1148857" indent="-229772">
              <a:buFont typeface="Lucida Grande"/>
              <a:buChar char="-"/>
              <a:defRPr sz="1500"/>
            </a:lvl7pPr>
            <a:lvl8pPr marL="1148857" indent="-229772">
              <a:buFont typeface="Lucida Grande"/>
              <a:buChar char="-"/>
              <a:defRPr sz="1500"/>
            </a:lvl8pPr>
            <a:lvl9pPr marL="1148857" indent="-22977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592263" y="6972300"/>
            <a:ext cx="1604962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27854549-6916-4BC1-B079-000725B14759}" type="datetime1">
              <a:rPr lang="fi-FI" smtClean="0"/>
              <a:t>31.10.2018</a:t>
            </a:fld>
            <a:endParaRPr lang="fi-FI" dirty="0"/>
          </a:p>
        </p:txBody>
      </p:sp>
      <p:sp>
        <p:nvSpPr>
          <p:cNvPr id="7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7647129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587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fld id="{56792B5F-763E-4E8A-9042-A17AFE7FE214}" type="datetime1">
              <a:rPr lang="fi-FI" smtClean="0"/>
              <a:t>31.10.2018</a:t>
            </a:fld>
            <a:endParaRPr lang="fi-FI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587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 eaLnBrk="1" hangingPunct="1">
              <a:defRPr/>
            </a:lvl1pPr>
          </a:lstStyle>
          <a:p>
            <a:fld id="{40E93011-B105-4082-AA6B-1A18D964A528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4117781537"/>
      </p:ext>
    </p:extLst>
  </p:cSld>
  <p:clrMapOvr>
    <a:masterClrMapping/>
  </p:clrMapOvr>
</p:sldLayout>
</file>

<file path=ppt/slideLayouts/slideLayout4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TK-PEF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PEFC-MTK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7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iruutu 4"/>
          <p:cNvSpPr txBox="1"/>
          <p:nvPr/>
        </p:nvSpPr>
        <p:spPr>
          <a:xfrm>
            <a:off x="768350" y="7205663"/>
            <a:ext cx="730250" cy="209550"/>
          </a:xfrm>
          <a:prstGeom prst="rect">
            <a:avLst/>
          </a:prstGeom>
          <a:noFill/>
        </p:spPr>
        <p:txBody>
          <a:bodyPr lIns="116722" tIns="58361" rIns="116722" bIns="58361">
            <a:spAutoFit/>
          </a:bodyPr>
          <a:lstStyle/>
          <a:p>
            <a:pPr algn="ctr" defTabSz="583619">
              <a:defRPr/>
            </a:pPr>
            <a:r>
              <a:rPr lang="fi-FI" sz="600" spc="-192" dirty="0">
                <a:solidFill>
                  <a:srgbClr val="73B632"/>
                </a:solidFill>
                <a:latin typeface="Arial" charset="0"/>
                <a:ea typeface="ＭＳ Ｐゴシック" charset="0"/>
                <a:cs typeface="+mn-cs"/>
              </a:rPr>
              <a:t>PEFC/02-44-03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3" y="1445558"/>
            <a:ext cx="9076429" cy="902380"/>
          </a:xfrm>
          <a:prstGeom prst="rect">
            <a:avLst/>
          </a:prstGeom>
        </p:spPr>
        <p:txBody>
          <a:bodyPr lIns="116722" tIns="58361" rIns="116722" bIns="58361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 spcCol="0"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14" indent="-229772">
              <a:buFont typeface="Arial"/>
              <a:buChar char="•"/>
              <a:defRPr sz="1800"/>
            </a:lvl3pPr>
            <a:lvl4pPr marL="1148857" indent="-229772">
              <a:buFont typeface="Lucida Grande"/>
              <a:buChar char="-"/>
              <a:defRPr sz="1500"/>
            </a:lvl4pPr>
            <a:lvl5pPr marL="1148857" indent="-229772">
              <a:buFont typeface="Lucida Grande"/>
              <a:buChar char="-"/>
              <a:defRPr sz="1500"/>
            </a:lvl5pPr>
            <a:lvl6pPr marL="1148857" indent="-229772">
              <a:buFont typeface="Lucida Grande"/>
              <a:buChar char="-"/>
              <a:defRPr sz="1500"/>
            </a:lvl6pPr>
            <a:lvl7pPr marL="1148857" indent="-229772">
              <a:buFont typeface="Lucida Grande"/>
              <a:buChar char="-"/>
              <a:defRPr sz="1500"/>
            </a:lvl7pPr>
            <a:lvl8pPr marL="1148857" indent="-229772">
              <a:buFont typeface="Lucida Grande"/>
              <a:buChar char="-"/>
              <a:defRPr sz="1500"/>
            </a:lvl8pPr>
            <a:lvl9pPr marL="1148857" indent="-22977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592263" y="6972300"/>
            <a:ext cx="1604962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0F361CF5-2F15-41EB-86E5-D128B5FFEED3}" type="datetime1">
              <a:rPr lang="fi-FI" smtClean="0"/>
              <a:t>31.10.2018</a:t>
            </a:fld>
            <a:endParaRPr lang="fi-FI" dirty="0"/>
          </a:p>
        </p:txBody>
      </p:sp>
      <p:sp>
        <p:nvSpPr>
          <p:cNvPr id="7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93831225"/>
      </p:ext>
    </p:extLst>
  </p:cSld>
  <p:clrMapOvr>
    <a:masterClrMapping/>
  </p:clrMapOvr>
</p:sldLayout>
</file>

<file path=ppt/slideLayouts/slideLayout4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TK-PEFC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PEFC-MTK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7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iruutu 4"/>
          <p:cNvSpPr txBox="1"/>
          <p:nvPr/>
        </p:nvSpPr>
        <p:spPr>
          <a:xfrm>
            <a:off x="768350" y="7205663"/>
            <a:ext cx="730250" cy="209550"/>
          </a:xfrm>
          <a:prstGeom prst="rect">
            <a:avLst/>
          </a:prstGeom>
          <a:noFill/>
        </p:spPr>
        <p:txBody>
          <a:bodyPr lIns="116722" tIns="58361" rIns="116722" bIns="58361">
            <a:spAutoFit/>
          </a:bodyPr>
          <a:lstStyle/>
          <a:p>
            <a:pPr algn="ctr" defTabSz="583619">
              <a:defRPr/>
            </a:pPr>
            <a:r>
              <a:rPr lang="fi-FI" sz="600" spc="-192" dirty="0">
                <a:solidFill>
                  <a:srgbClr val="73B632"/>
                </a:solidFill>
                <a:latin typeface="Arial" charset="0"/>
                <a:ea typeface="ＭＳ Ｐゴシック" charset="0"/>
                <a:cs typeface="+mn-cs"/>
              </a:rPr>
              <a:t>PEFC/02-44-03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3" y="1445558"/>
            <a:ext cx="9076429" cy="902380"/>
          </a:xfrm>
          <a:prstGeom prst="rect">
            <a:avLst/>
          </a:prstGeom>
        </p:spPr>
        <p:txBody>
          <a:bodyPr lIns="116722" tIns="58361" rIns="116722" bIns="58361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 numCol="2" spcCol="183819"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14" indent="-229772">
              <a:buFont typeface="Arial"/>
              <a:buChar char="•"/>
              <a:defRPr sz="1800"/>
            </a:lvl3pPr>
            <a:lvl4pPr marL="1148857" indent="-229772">
              <a:buFont typeface="Lucida Grande"/>
              <a:buChar char="-"/>
              <a:defRPr sz="1500"/>
            </a:lvl4pPr>
            <a:lvl5pPr marL="1148857" indent="-229772">
              <a:buFont typeface="Lucida Grande"/>
              <a:buChar char="-"/>
              <a:defRPr sz="1500"/>
            </a:lvl5pPr>
            <a:lvl6pPr marL="1148857" indent="-229772">
              <a:buFont typeface="Lucida Grande"/>
              <a:buChar char="-"/>
              <a:defRPr sz="1500"/>
            </a:lvl6pPr>
            <a:lvl7pPr marL="1148857" indent="-229772">
              <a:buFont typeface="Lucida Grande"/>
              <a:buChar char="-"/>
              <a:defRPr sz="1500"/>
            </a:lvl7pPr>
            <a:lvl8pPr marL="1148857" indent="-229772">
              <a:buFont typeface="Lucida Grande"/>
              <a:buChar char="-"/>
              <a:defRPr sz="1500"/>
            </a:lvl8pPr>
            <a:lvl9pPr marL="1148857" indent="-22977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592263" y="6972300"/>
            <a:ext cx="1604962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8C8E9F03-0280-47C2-85D6-FEF78D6529B5}" type="datetime1">
              <a:rPr lang="fi-FI" smtClean="0"/>
              <a:t>31.10.2018</a:t>
            </a:fld>
            <a:endParaRPr lang="fi-FI" dirty="0"/>
          </a:p>
        </p:txBody>
      </p:sp>
      <p:sp>
        <p:nvSpPr>
          <p:cNvPr id="7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69164868"/>
      </p:ext>
    </p:extLst>
  </p:cSld>
  <p:clrMapOvr>
    <a:masterClrMapping/>
  </p:clrMapOvr>
</p:sldLayout>
</file>

<file path=ppt/slideLayouts/slideLayout4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YhdVuo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YhdistV-MTK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3" y="1445558"/>
            <a:ext cx="9076429" cy="902380"/>
          </a:xfrm>
          <a:prstGeom prst="rect">
            <a:avLst/>
          </a:prstGeom>
        </p:spPr>
        <p:txBody>
          <a:bodyPr lIns="116722" tIns="58361" rIns="116722" bIns="58361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41"/>
            <a:ext cx="9088496" cy="3420906"/>
          </a:xfrm>
        </p:spPr>
        <p:txBody>
          <a:bodyPr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14" indent="-229772">
              <a:buFont typeface="Arial"/>
              <a:buChar char="•"/>
              <a:defRPr sz="1800"/>
            </a:lvl3pPr>
            <a:lvl4pPr marL="1148857" indent="-229772">
              <a:buFont typeface="Lucida Grande"/>
              <a:buChar char="-"/>
              <a:defRPr sz="1500"/>
            </a:lvl4pPr>
            <a:lvl5pPr marL="1148857" indent="-229772">
              <a:buFont typeface="Lucida Grande"/>
              <a:buChar char="-"/>
              <a:defRPr sz="1500"/>
            </a:lvl5pPr>
            <a:lvl6pPr marL="1148857" indent="-229772">
              <a:buFont typeface="Lucida Grande"/>
              <a:buChar char="-"/>
              <a:defRPr sz="1500"/>
            </a:lvl6pPr>
            <a:lvl7pPr marL="1148857" indent="-229772">
              <a:buFont typeface="Lucida Grande"/>
              <a:buChar char="-"/>
              <a:defRPr sz="1500"/>
            </a:lvl7pPr>
            <a:lvl8pPr marL="1148857" indent="-229772">
              <a:buFont typeface="Lucida Grande"/>
              <a:buChar char="-"/>
              <a:defRPr sz="1500"/>
            </a:lvl8pPr>
            <a:lvl9pPr marL="1148857" indent="-22977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2284413" y="6965950"/>
            <a:ext cx="1144587" cy="344488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D790E949-EE27-425E-8CE5-183C20EDDDB3}" type="datetime1">
              <a:rPr lang="fi-FI" smtClean="0"/>
              <a:t>31.10.2018</a:t>
            </a:fld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92002987"/>
      </p:ext>
    </p:extLst>
  </p:cSld>
  <p:clrMapOvr>
    <a:masterClrMapping/>
  </p:clrMapOvr>
</p:sldLayout>
</file>

<file path=ppt/slideLayouts/slideLayout4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YhdVuosi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YhdistV-MTK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3" y="1445558"/>
            <a:ext cx="9076429" cy="902380"/>
          </a:xfrm>
          <a:prstGeom prst="rect">
            <a:avLst/>
          </a:prstGeom>
        </p:spPr>
        <p:txBody>
          <a:bodyPr lIns="116722" tIns="58361" rIns="116722" bIns="58361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41"/>
            <a:ext cx="9088496" cy="3420906"/>
          </a:xfrm>
        </p:spPr>
        <p:txBody>
          <a:bodyPr numCol="2" spcCol="183819"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14" indent="-229772">
              <a:buFont typeface="Arial"/>
              <a:buChar char="•"/>
              <a:defRPr sz="1800"/>
            </a:lvl3pPr>
            <a:lvl4pPr marL="1148857" indent="-229772">
              <a:buFont typeface="Lucida Grande"/>
              <a:buChar char="-"/>
              <a:defRPr sz="1500"/>
            </a:lvl4pPr>
            <a:lvl5pPr marL="1148857" indent="-229772">
              <a:buFont typeface="Lucida Grande"/>
              <a:buChar char="-"/>
              <a:defRPr sz="1500"/>
            </a:lvl5pPr>
            <a:lvl6pPr marL="1148857" indent="-229772">
              <a:buFont typeface="Lucida Grande"/>
              <a:buChar char="-"/>
              <a:defRPr sz="1500"/>
            </a:lvl6pPr>
            <a:lvl7pPr marL="1148857" indent="-229772">
              <a:buFont typeface="Lucida Grande"/>
              <a:buChar char="-"/>
              <a:defRPr sz="1500"/>
            </a:lvl7pPr>
            <a:lvl8pPr marL="1148857" indent="-229772">
              <a:buFont typeface="Lucida Grande"/>
              <a:buChar char="-"/>
              <a:defRPr sz="1500"/>
            </a:lvl8pPr>
            <a:lvl9pPr marL="1148857" indent="-22977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2284413" y="6965950"/>
            <a:ext cx="1144587" cy="344488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D3B9685E-6B0F-4641-AB0E-E9ED90D6D0DF}" type="datetime1">
              <a:rPr lang="fi-FI" smtClean="0"/>
              <a:t>31.10.2018</a:t>
            </a:fld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57547201"/>
      </p:ext>
    </p:extLst>
  </p:cSld>
  <p:clrMapOvr>
    <a:masterClrMapping/>
  </p:clrMapOvr>
</p:sldLayout>
</file>

<file path=ppt/slideLayouts/slideLayout4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HV2014-Teksti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IntohVuosi2114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3" y="1445558"/>
            <a:ext cx="9076429" cy="902380"/>
          </a:xfrm>
          <a:prstGeom prst="rect">
            <a:avLst/>
          </a:prstGeom>
        </p:spPr>
        <p:txBody>
          <a:bodyPr lIns="116722" tIns="58361" rIns="116722" bIns="58361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6"/>
            <a:ext cx="9088496" cy="3590303"/>
          </a:xfrm>
        </p:spPr>
        <p:txBody>
          <a:bodyPr spcCol="0"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14" indent="-229772">
              <a:buFont typeface="Arial"/>
              <a:buChar char="•"/>
              <a:defRPr sz="1800"/>
            </a:lvl3pPr>
            <a:lvl4pPr marL="1148857" indent="-229772">
              <a:buFont typeface="Lucida Grande"/>
              <a:buChar char="-"/>
              <a:defRPr sz="1500"/>
            </a:lvl4pPr>
            <a:lvl5pPr marL="1148857" indent="-229772">
              <a:buFont typeface="Lucida Grande"/>
              <a:buChar char="-"/>
              <a:defRPr sz="1500"/>
            </a:lvl5pPr>
            <a:lvl6pPr marL="1148857" indent="-229772">
              <a:buFont typeface="Lucida Grande"/>
              <a:buChar char="-"/>
              <a:defRPr sz="1500"/>
            </a:lvl6pPr>
            <a:lvl7pPr marL="1148857" indent="-229772">
              <a:buFont typeface="Lucida Grande"/>
              <a:buChar char="-"/>
              <a:defRPr sz="1500"/>
            </a:lvl7pPr>
            <a:lvl8pPr marL="1148857" indent="-229772">
              <a:buFont typeface="Lucida Grande"/>
              <a:buChar char="-"/>
              <a:defRPr sz="1500"/>
            </a:lvl8pPr>
            <a:lvl9pPr marL="1148857" indent="-22977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2857500" y="6965950"/>
            <a:ext cx="881063" cy="338138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38124EE6-51F0-4393-8877-55B91342AD45}" type="datetime1">
              <a:rPr lang="fi-FI" smtClean="0"/>
              <a:t>31.10.2018</a:t>
            </a:fld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738563" y="6965950"/>
            <a:ext cx="3352800" cy="344488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98881401"/>
      </p:ext>
    </p:extLst>
  </p:cSld>
  <p:clrMapOvr>
    <a:masterClrMapping/>
  </p:clrMapOvr>
</p:sldLayout>
</file>

<file path=ppt/slideLayouts/slideLayout4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HV2014-Tekstisivu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IntohVuosi2114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3" y="1445558"/>
            <a:ext cx="9076429" cy="902380"/>
          </a:xfrm>
          <a:prstGeom prst="rect">
            <a:avLst/>
          </a:prstGeom>
        </p:spPr>
        <p:txBody>
          <a:bodyPr lIns="116722" tIns="58361" rIns="116722" bIns="58361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6"/>
            <a:ext cx="9088496" cy="3590303"/>
          </a:xfrm>
        </p:spPr>
        <p:txBody>
          <a:bodyPr numCol="2" spcCol="183819"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14" indent="-229772">
              <a:buFont typeface="Arial"/>
              <a:buChar char="•"/>
              <a:defRPr sz="1800"/>
            </a:lvl3pPr>
            <a:lvl4pPr marL="1148857" indent="-229772">
              <a:buFont typeface="Lucida Grande"/>
              <a:buChar char="-"/>
              <a:defRPr sz="1500"/>
            </a:lvl4pPr>
            <a:lvl5pPr marL="1148857" indent="-229772">
              <a:buFont typeface="Lucida Grande"/>
              <a:buChar char="-"/>
              <a:defRPr sz="1500"/>
            </a:lvl5pPr>
            <a:lvl6pPr marL="1148857" indent="-229772">
              <a:buFont typeface="Lucida Grande"/>
              <a:buChar char="-"/>
              <a:defRPr sz="1500"/>
            </a:lvl6pPr>
            <a:lvl7pPr marL="1148857" indent="-229772">
              <a:buFont typeface="Lucida Grande"/>
              <a:buChar char="-"/>
              <a:defRPr sz="1500"/>
            </a:lvl7pPr>
            <a:lvl8pPr marL="1148857" indent="-229772">
              <a:buFont typeface="Lucida Grande"/>
              <a:buChar char="-"/>
              <a:defRPr sz="1500"/>
            </a:lvl8pPr>
            <a:lvl9pPr marL="1148857" indent="-22977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2857500" y="6965950"/>
            <a:ext cx="881063" cy="338138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2C026069-1E58-4A51-9CAE-9F2D240DB06E}" type="datetime1">
              <a:rPr lang="fi-FI" smtClean="0"/>
              <a:t>31.10.2018</a:t>
            </a:fld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738563" y="6965950"/>
            <a:ext cx="3352800" cy="344488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58963878"/>
      </p:ext>
    </p:extLst>
  </p:cSld>
  <p:clrMapOvr>
    <a:masterClrMapping/>
  </p:clrMapOvr>
</p:sldLayout>
</file>

<file path=ppt/slideLayouts/slideLayout4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Lopetus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MTK-Lopetusdia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909287" y="2575507"/>
            <a:ext cx="8538951" cy="902380"/>
          </a:xfrm>
          <a:prstGeom prst="rect">
            <a:avLst/>
          </a:prstGeom>
        </p:spPr>
        <p:txBody>
          <a:bodyPr lIns="116722" tIns="58361" rIns="116722" bIns="58361"/>
          <a:lstStyle>
            <a:lvl1pPr algn="ctr">
              <a:defRPr sz="31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909278" y="3404696"/>
            <a:ext cx="8538950" cy="2249530"/>
          </a:xfrm>
        </p:spPr>
        <p:txBody>
          <a:bodyPr/>
          <a:lstStyle>
            <a:lvl1pPr algn="ctr">
              <a:defRPr sz="2000"/>
            </a:lvl1pPr>
            <a:lvl2pPr marL="0" algn="ctr">
              <a:defRPr/>
            </a:lvl2pPr>
            <a:lvl3pPr marL="459546" indent="-218856">
              <a:buFont typeface="Arial"/>
              <a:buChar char="•"/>
              <a:defRPr sz="1500"/>
            </a:lvl3pPr>
            <a:lvl4pPr marL="689314" indent="-229772">
              <a:buFont typeface="Lucida Grande"/>
              <a:buChar char="-"/>
              <a:defRPr sz="1300"/>
            </a:lvl4pPr>
            <a:lvl5pPr marL="689314" indent="-229772">
              <a:buFont typeface="Lucida Grande"/>
              <a:buChar char="-"/>
              <a:defRPr sz="1300"/>
            </a:lvl5pPr>
            <a:lvl6pPr marL="689314" indent="-229772">
              <a:buFont typeface="Lucida Grande"/>
              <a:buChar char="-"/>
              <a:defRPr sz="1300"/>
            </a:lvl6pPr>
            <a:lvl7pPr marL="689314" indent="-229772">
              <a:buFont typeface="Lucida Grande"/>
              <a:buChar char="-"/>
              <a:defRPr sz="1300"/>
            </a:lvl7pPr>
            <a:lvl8pPr marL="689314" indent="-229772">
              <a:buFont typeface="Lucida Grande"/>
              <a:buChar char="-"/>
              <a:defRPr sz="1300"/>
            </a:lvl8pPr>
            <a:lvl9pPr marL="689314" indent="-229772">
              <a:buFont typeface="Lucida Grande"/>
              <a:buChar char="-"/>
              <a:defRPr sz="13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803275" y="6972300"/>
            <a:ext cx="2493963" cy="346075"/>
          </a:xfrm>
        </p:spPr>
        <p:txBody>
          <a:bodyPr/>
          <a:lstStyle>
            <a:lvl1pPr defTabSz="501300"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F75E4E2D-8B78-4631-BB53-C77FBDF921E2}" type="datetime1">
              <a:rPr lang="fi-FI" smtClean="0"/>
              <a:t>31.10.2018</a:t>
            </a:fld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636963" y="6965950"/>
            <a:ext cx="3384550" cy="344488"/>
          </a:xfrm>
        </p:spPr>
        <p:txBody>
          <a:bodyPr/>
          <a:lstStyle>
            <a:lvl1pPr defTabSz="501300"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04312204"/>
      </p:ext>
    </p:extLst>
  </p:cSld>
  <p:clrMapOvr>
    <a:masterClrMapping/>
  </p:clrMapOvr>
</p:sldLayout>
</file>

<file path=ppt/slideLayouts/slideLayout4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loitus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Kansi-1505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7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909285" y="2575507"/>
            <a:ext cx="8538951" cy="902380"/>
          </a:xfrm>
          <a:prstGeom prst="rect">
            <a:avLst/>
          </a:prstGeom>
        </p:spPr>
        <p:txBody>
          <a:bodyPr lIns="116730" tIns="58364" rIns="116730" bIns="58364"/>
          <a:lstStyle>
            <a:lvl1pPr algn="ctr">
              <a:defRPr sz="41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909278" y="3404696"/>
            <a:ext cx="8538950" cy="2249530"/>
          </a:xfrm>
        </p:spPr>
        <p:txBody>
          <a:bodyPr/>
          <a:lstStyle>
            <a:lvl1pPr algn="ctr">
              <a:defRPr sz="2300"/>
            </a:lvl1pPr>
            <a:lvl2pPr marL="0" algn="ctr">
              <a:defRPr/>
            </a:lvl2pPr>
            <a:lvl3pPr marL="459564" indent="-218867">
              <a:buFont typeface="Arial"/>
              <a:buChar char="•"/>
              <a:defRPr sz="1500"/>
            </a:lvl3pPr>
            <a:lvl4pPr marL="689350" indent="-229784">
              <a:buFont typeface="Lucida Grande"/>
              <a:buChar char="-"/>
              <a:defRPr sz="1300"/>
            </a:lvl4pPr>
            <a:lvl5pPr marL="689350" indent="-229784">
              <a:buFont typeface="Lucida Grande"/>
              <a:buChar char="-"/>
              <a:defRPr sz="1300"/>
            </a:lvl5pPr>
            <a:lvl6pPr marL="689350" indent="-229784">
              <a:buFont typeface="Lucida Grande"/>
              <a:buChar char="-"/>
              <a:defRPr sz="1300"/>
            </a:lvl6pPr>
            <a:lvl7pPr marL="689350" indent="-229784">
              <a:buFont typeface="Lucida Grande"/>
              <a:buChar char="-"/>
              <a:defRPr sz="1300"/>
            </a:lvl7pPr>
            <a:lvl8pPr marL="689350" indent="-229784">
              <a:buFont typeface="Lucida Grande"/>
              <a:buChar char="-"/>
              <a:defRPr sz="1300"/>
            </a:lvl8pPr>
            <a:lvl9pPr marL="689350" indent="-229784">
              <a:buFont typeface="Lucida Grande"/>
              <a:buChar char="-"/>
              <a:defRPr sz="13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803275" y="6972300"/>
            <a:ext cx="2493963" cy="346075"/>
          </a:xfrm>
        </p:spPr>
        <p:txBody>
          <a:bodyPr/>
          <a:lstStyle>
            <a:lvl1pPr defTabSz="501300"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96F6B66C-E67E-456C-989C-3AF81F29355A}" type="datetime1">
              <a:rPr lang="fi-FI" smtClean="0"/>
              <a:t>31.10.2018</a:t>
            </a:fld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636963" y="6965950"/>
            <a:ext cx="3384550" cy="344488"/>
          </a:xfrm>
        </p:spPr>
        <p:txBody>
          <a:bodyPr/>
          <a:lstStyle>
            <a:lvl1pPr defTabSz="501300"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41657067"/>
      </p:ext>
    </p:extLst>
  </p:cSld>
  <p:clrMapOvr>
    <a:masterClrMapping/>
  </p:clrMapOvr>
</p:sldLayout>
</file>

<file path=ppt/slideLayouts/slideLayout4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loitussivu-IHV20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IntohVuosi-Kansi-271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909285" y="2780938"/>
            <a:ext cx="8538951" cy="902380"/>
          </a:xfrm>
          <a:prstGeom prst="rect">
            <a:avLst/>
          </a:prstGeom>
        </p:spPr>
        <p:txBody>
          <a:bodyPr lIns="116730" tIns="58364" rIns="116730" bIns="58364"/>
          <a:lstStyle>
            <a:lvl1pPr algn="ctr">
              <a:defRPr sz="41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909278" y="3610121"/>
            <a:ext cx="8538950" cy="1985768"/>
          </a:xfrm>
        </p:spPr>
        <p:txBody>
          <a:bodyPr/>
          <a:lstStyle>
            <a:lvl1pPr algn="ctr">
              <a:defRPr sz="2300"/>
            </a:lvl1pPr>
            <a:lvl2pPr marL="0" algn="ctr">
              <a:defRPr/>
            </a:lvl2pPr>
            <a:lvl3pPr marL="459564" indent="-218867">
              <a:buFont typeface="Arial"/>
              <a:buChar char="•"/>
              <a:defRPr sz="1500"/>
            </a:lvl3pPr>
            <a:lvl4pPr marL="689350" indent="-229784">
              <a:buFont typeface="Lucida Grande"/>
              <a:buChar char="-"/>
              <a:defRPr sz="1300"/>
            </a:lvl4pPr>
            <a:lvl5pPr marL="689350" indent="-229784">
              <a:buFont typeface="Lucida Grande"/>
              <a:buChar char="-"/>
              <a:defRPr sz="1300"/>
            </a:lvl5pPr>
            <a:lvl6pPr marL="689350" indent="-229784">
              <a:buFont typeface="Lucida Grande"/>
              <a:buChar char="-"/>
              <a:defRPr sz="1300"/>
            </a:lvl6pPr>
            <a:lvl7pPr marL="689350" indent="-229784">
              <a:buFont typeface="Lucida Grande"/>
              <a:buChar char="-"/>
              <a:defRPr sz="1300"/>
            </a:lvl7pPr>
            <a:lvl8pPr marL="689350" indent="-229784">
              <a:buFont typeface="Lucida Grande"/>
              <a:buChar char="-"/>
              <a:defRPr sz="1300"/>
            </a:lvl8pPr>
            <a:lvl9pPr marL="689350" indent="-229784">
              <a:buFont typeface="Lucida Grande"/>
              <a:buChar char="-"/>
              <a:defRPr sz="13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803275" y="6972300"/>
            <a:ext cx="2493963" cy="346075"/>
          </a:xfrm>
        </p:spPr>
        <p:txBody>
          <a:bodyPr/>
          <a:lstStyle>
            <a:lvl1pPr defTabSz="501300"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5F3850DC-E743-4224-82E3-0AC80C2165FB}" type="datetime1">
              <a:rPr lang="fi-FI" smtClean="0"/>
              <a:t>31.10.2018</a:t>
            </a:fld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636963" y="6965950"/>
            <a:ext cx="3384550" cy="344488"/>
          </a:xfrm>
        </p:spPr>
        <p:txBody>
          <a:bodyPr/>
          <a:lstStyle>
            <a:lvl1pPr defTabSz="501300"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5546185"/>
      </p:ext>
    </p:extLst>
  </p:cSld>
  <p:clrMapOvr>
    <a:masterClrMapping/>
  </p:clrMapOvr>
</p:sldLayout>
</file>

<file path=ppt/slideLayouts/slideLayout4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oitussivu-IHV-FIIL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5" descr="MTK-PPT-IntohVuosi-B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361293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34436" y="301114"/>
            <a:ext cx="3516488" cy="128148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178960" y="301430"/>
            <a:ext cx="5975246" cy="6454683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534436" y="1582598"/>
            <a:ext cx="3516488" cy="5173200"/>
          </a:xfrm>
        </p:spPr>
        <p:txBody>
          <a:bodyPr/>
          <a:lstStyle>
            <a:lvl1pPr marL="0" indent="0">
              <a:buNone/>
              <a:defRPr sz="1700"/>
            </a:lvl1pPr>
            <a:lvl2pPr marL="503425" indent="0">
              <a:buNone/>
              <a:defRPr sz="1400"/>
            </a:lvl2pPr>
            <a:lvl3pPr marL="1006919" indent="0">
              <a:buNone/>
              <a:defRPr sz="1100"/>
            </a:lvl3pPr>
            <a:lvl4pPr marL="1510399" indent="0">
              <a:buNone/>
              <a:defRPr sz="1000"/>
            </a:lvl4pPr>
            <a:lvl5pPr marL="2013850" indent="0">
              <a:buNone/>
              <a:defRPr sz="1000"/>
            </a:lvl5pPr>
            <a:lvl6pPr marL="2517316" indent="0">
              <a:buNone/>
              <a:defRPr sz="1000"/>
            </a:lvl6pPr>
            <a:lvl7pPr marL="3020787" indent="0">
              <a:buNone/>
              <a:defRPr sz="1000"/>
            </a:lvl7pPr>
            <a:lvl8pPr marL="3524252" indent="0">
              <a:buNone/>
              <a:defRPr sz="1000"/>
            </a:lvl8pPr>
            <a:lvl9pPr marL="4027706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587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fld id="{479D4BE2-9600-4BF9-A6E0-EB32CA3E45A9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587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 eaLnBrk="1" hangingPunct="1">
              <a:defRPr/>
            </a:lvl1pPr>
          </a:lstStyle>
          <a:p>
            <a:fld id="{DD944826-381A-48F4-BE78-522C0BB18DE7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800293249"/>
      </p:ext>
    </p:extLst>
  </p:cSld>
  <p:clrMapOvr>
    <a:masterClrMapping/>
  </p:clrMapOvr>
</p:sldLayout>
</file>

<file path=ppt/slideLayouts/slideLayout4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B-0904_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58"/>
            <a:ext cx="7304104" cy="902380"/>
          </a:xfrm>
          <a:prstGeom prst="rect">
            <a:avLst/>
          </a:prstGeom>
        </p:spPr>
        <p:txBody>
          <a:bodyPr lIns="116730" tIns="58364" rIns="116730" bIns="58364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2" y="2347935"/>
            <a:ext cx="7304105" cy="3780472"/>
          </a:xfrm>
        </p:spPr>
        <p:txBody>
          <a:bodyPr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50" indent="-229784">
              <a:buFont typeface="Arial"/>
              <a:buChar char="•"/>
              <a:defRPr sz="1800"/>
            </a:lvl3pPr>
            <a:lvl4pPr marL="1148914" indent="-229784">
              <a:buFont typeface="Lucida Grande"/>
              <a:buChar char="-"/>
              <a:defRPr sz="1500"/>
            </a:lvl4pPr>
            <a:lvl5pPr marL="1148914" indent="-229784">
              <a:buFont typeface="Lucida Grande"/>
              <a:buChar char="-"/>
              <a:defRPr sz="1500"/>
            </a:lvl5pPr>
            <a:lvl6pPr marL="1148914" indent="-229784">
              <a:buFont typeface="Lucida Grande"/>
              <a:buChar char="-"/>
              <a:defRPr sz="1500"/>
            </a:lvl6pPr>
            <a:lvl7pPr marL="1148914" indent="-229784">
              <a:buFont typeface="Lucida Grande"/>
              <a:buChar char="-"/>
              <a:defRPr sz="1500"/>
            </a:lvl7pPr>
            <a:lvl8pPr marL="1148914" indent="-229784">
              <a:buFont typeface="Lucida Grande"/>
              <a:buChar char="-"/>
              <a:defRPr sz="1500"/>
            </a:lvl8pPr>
            <a:lvl9pPr marL="1148914" indent="-229784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803275" y="6972300"/>
            <a:ext cx="2493963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825EC063-F05B-4B41-BC3A-95FFC7468FDB}" type="datetime1">
              <a:rPr lang="fi-FI" smtClean="0"/>
              <a:t>31.10.2018</a:t>
            </a:fld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54867854"/>
      </p:ext>
    </p:extLst>
  </p:cSld>
  <p:clrMapOvr>
    <a:masterClrMapping/>
  </p:clrMapOvr>
</p:sldLayout>
</file>

<file path=ppt/slideLayouts/slideLayout4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A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B-0904_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58"/>
            <a:ext cx="7304104" cy="902380"/>
          </a:xfrm>
          <a:prstGeom prst="rect">
            <a:avLst/>
          </a:prstGeom>
        </p:spPr>
        <p:txBody>
          <a:bodyPr lIns="116730" tIns="58364" rIns="116730" bIns="58364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2" y="2347935"/>
            <a:ext cx="7304105" cy="3780472"/>
          </a:xfrm>
        </p:spPr>
        <p:txBody>
          <a:bodyPr numCol="2" spcCol="183827"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50" indent="-229784">
              <a:buFont typeface="Arial"/>
              <a:buChar char="•"/>
              <a:defRPr sz="1800"/>
            </a:lvl3pPr>
            <a:lvl4pPr marL="1148914" indent="-229784">
              <a:buFont typeface="Lucida Grande"/>
              <a:buChar char="-"/>
              <a:defRPr sz="1500"/>
            </a:lvl4pPr>
            <a:lvl5pPr marL="1148914" indent="-229784">
              <a:buFont typeface="Lucida Grande"/>
              <a:buChar char="-"/>
              <a:defRPr sz="1500"/>
            </a:lvl5pPr>
            <a:lvl6pPr marL="1148914" indent="-229784">
              <a:buFont typeface="Lucida Grande"/>
              <a:buChar char="-"/>
              <a:defRPr sz="1500"/>
            </a:lvl6pPr>
            <a:lvl7pPr marL="1148914" indent="-229784">
              <a:buFont typeface="Lucida Grande"/>
              <a:buChar char="-"/>
              <a:defRPr sz="1500"/>
            </a:lvl7pPr>
            <a:lvl8pPr marL="1148914" indent="-229784">
              <a:buFont typeface="Lucida Grande"/>
              <a:buChar char="-"/>
              <a:defRPr sz="1500"/>
            </a:lvl8pPr>
            <a:lvl9pPr marL="1148914" indent="-229784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803275" y="6972300"/>
            <a:ext cx="2493963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0A19D487-2A06-4D5E-9551-C9076EFF13D2}" type="datetime1">
              <a:rPr lang="fi-FI" smtClean="0"/>
              <a:t>31.10.2018</a:t>
            </a:fld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43545181"/>
      </p:ext>
    </p:extLst>
  </p:cSld>
  <p:clrMapOvr>
    <a:masterClrMapping/>
  </p:clrMapOvr>
</p:sldLayout>
</file>

<file path=ppt/slideLayouts/slideLayout4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1504_3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58"/>
            <a:ext cx="7304104" cy="902380"/>
          </a:xfrm>
          <a:prstGeom prst="rect">
            <a:avLst/>
          </a:prstGeom>
        </p:spPr>
        <p:txBody>
          <a:bodyPr lIns="116730" tIns="58364" rIns="116730" bIns="58364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2" y="2347935"/>
            <a:ext cx="7304105" cy="3780472"/>
          </a:xfrm>
        </p:spPr>
        <p:txBody>
          <a:bodyPr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50" indent="-229784">
              <a:buFont typeface="Arial"/>
              <a:buChar char="•"/>
              <a:defRPr sz="1800"/>
            </a:lvl3pPr>
            <a:lvl4pPr marL="1148914" indent="-229784">
              <a:buFont typeface="Lucida Grande"/>
              <a:buChar char="-"/>
              <a:defRPr sz="1500"/>
            </a:lvl4pPr>
            <a:lvl5pPr marL="1148914" indent="-229784">
              <a:buFont typeface="Lucida Grande"/>
              <a:buChar char="-"/>
              <a:defRPr sz="1500"/>
            </a:lvl5pPr>
            <a:lvl6pPr marL="1148914" indent="-229784">
              <a:buFont typeface="Lucida Grande"/>
              <a:buChar char="-"/>
              <a:defRPr sz="1500"/>
            </a:lvl6pPr>
            <a:lvl7pPr marL="1148914" indent="-229784">
              <a:buFont typeface="Lucida Grande"/>
              <a:buChar char="-"/>
              <a:defRPr sz="1500"/>
            </a:lvl7pPr>
            <a:lvl8pPr marL="1148914" indent="-229784">
              <a:buFont typeface="Lucida Grande"/>
              <a:buChar char="-"/>
              <a:defRPr sz="1500"/>
            </a:lvl8pPr>
            <a:lvl9pPr marL="1148914" indent="-229784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803275" y="6972300"/>
            <a:ext cx="2493963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6CC09710-48C4-4E6E-90F3-F93E8BAE4C81}" type="datetime1">
              <a:rPr lang="fi-FI" smtClean="0"/>
              <a:t>31.10.2018</a:t>
            </a:fld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18771708"/>
      </p:ext>
    </p:extLst>
  </p:cSld>
  <p:clrMapOvr>
    <a:masterClrMapping/>
  </p:clrMapOvr>
</p:sldLayout>
</file>

<file path=ppt/slideLayouts/slideLayout4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B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1504_3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58"/>
            <a:ext cx="7304104" cy="902380"/>
          </a:xfrm>
          <a:prstGeom prst="rect">
            <a:avLst/>
          </a:prstGeom>
        </p:spPr>
        <p:txBody>
          <a:bodyPr lIns="116730" tIns="58364" rIns="116730" bIns="58364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2" y="2347935"/>
            <a:ext cx="7304105" cy="3780472"/>
          </a:xfrm>
        </p:spPr>
        <p:txBody>
          <a:bodyPr numCol="2" spcCol="183827"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50" indent="-229784">
              <a:buFont typeface="Arial"/>
              <a:buChar char="•"/>
              <a:defRPr sz="1800"/>
            </a:lvl3pPr>
            <a:lvl4pPr marL="1148914" indent="-229784">
              <a:buFont typeface="Lucida Grande"/>
              <a:buChar char="-"/>
              <a:defRPr sz="1500"/>
            </a:lvl4pPr>
            <a:lvl5pPr marL="1148914" indent="-229784">
              <a:buFont typeface="Lucida Grande"/>
              <a:buChar char="-"/>
              <a:defRPr sz="1500"/>
            </a:lvl5pPr>
            <a:lvl6pPr marL="1148914" indent="-229784">
              <a:buFont typeface="Lucida Grande"/>
              <a:buChar char="-"/>
              <a:defRPr sz="1500"/>
            </a:lvl6pPr>
            <a:lvl7pPr marL="1148914" indent="-229784">
              <a:buFont typeface="Lucida Grande"/>
              <a:buChar char="-"/>
              <a:defRPr sz="1500"/>
            </a:lvl7pPr>
            <a:lvl8pPr marL="1148914" indent="-229784">
              <a:buFont typeface="Lucida Grande"/>
              <a:buChar char="-"/>
              <a:defRPr sz="1500"/>
            </a:lvl8pPr>
            <a:lvl9pPr marL="1148914" indent="-229784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803275" y="6972300"/>
            <a:ext cx="2493963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9877F205-A9E7-45C2-B3CA-53B0A1451A2F}" type="datetime1">
              <a:rPr lang="fi-FI" smtClean="0"/>
              <a:t>31.10.2018</a:t>
            </a:fld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93791421"/>
      </p:ext>
    </p:extLst>
  </p:cSld>
  <p:clrMapOvr>
    <a:masterClrMapping/>
  </p:clrMapOvr>
</p:sldLayout>
</file>

<file path=ppt/slideLayouts/slideLayout4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B-0904_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58"/>
            <a:ext cx="7314000" cy="902380"/>
          </a:xfrm>
          <a:prstGeom prst="rect">
            <a:avLst/>
          </a:prstGeom>
        </p:spPr>
        <p:txBody>
          <a:bodyPr lIns="116730" tIns="58364" rIns="116730" bIns="58364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2" y="2347935"/>
            <a:ext cx="7314001" cy="3780472"/>
          </a:xfrm>
        </p:spPr>
        <p:txBody>
          <a:bodyPr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50" indent="-229784">
              <a:buFont typeface="Arial"/>
              <a:buChar char="•"/>
              <a:defRPr sz="1800"/>
            </a:lvl3pPr>
            <a:lvl4pPr marL="1148914" indent="-229784">
              <a:buFont typeface="Lucida Grande"/>
              <a:buChar char="-"/>
              <a:defRPr sz="1500"/>
            </a:lvl4pPr>
            <a:lvl5pPr marL="1148914" indent="-229784">
              <a:buFont typeface="Lucida Grande"/>
              <a:buChar char="-"/>
              <a:defRPr sz="1500"/>
            </a:lvl5pPr>
            <a:lvl6pPr marL="1148914" indent="-229784">
              <a:buFont typeface="Lucida Grande"/>
              <a:buChar char="-"/>
              <a:defRPr sz="1500"/>
            </a:lvl6pPr>
            <a:lvl7pPr marL="1148914" indent="-229784">
              <a:buFont typeface="Lucida Grande"/>
              <a:buChar char="-"/>
              <a:defRPr sz="1500"/>
            </a:lvl7pPr>
            <a:lvl8pPr marL="1148914" indent="-229784">
              <a:buFont typeface="Lucida Grande"/>
              <a:buChar char="-"/>
              <a:defRPr sz="1500"/>
            </a:lvl8pPr>
            <a:lvl9pPr marL="1148914" indent="-229784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369E1970-1564-4998-B862-0AB33C2CBFD7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9359973"/>
      </p:ext>
    </p:extLst>
  </p:cSld>
  <p:clrMapOvr>
    <a:masterClrMapping/>
  </p:clrMapOvr>
</p:sldLayout>
</file>

<file path=ppt/slideLayouts/slideLayout4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C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B-0904_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58"/>
            <a:ext cx="7314000" cy="902380"/>
          </a:xfrm>
          <a:prstGeom prst="rect">
            <a:avLst/>
          </a:prstGeom>
        </p:spPr>
        <p:txBody>
          <a:bodyPr lIns="116730" tIns="58364" rIns="116730" bIns="58364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2" y="2347935"/>
            <a:ext cx="7314001" cy="3780472"/>
          </a:xfrm>
        </p:spPr>
        <p:txBody>
          <a:bodyPr numCol="2" spcCol="183827"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50" indent="-229784">
              <a:buFont typeface="Arial"/>
              <a:buChar char="•"/>
              <a:defRPr sz="1800"/>
            </a:lvl3pPr>
            <a:lvl4pPr marL="1148914" indent="-229784">
              <a:buFont typeface="Lucida Grande"/>
              <a:buChar char="-"/>
              <a:defRPr sz="1500"/>
            </a:lvl4pPr>
            <a:lvl5pPr marL="1148914" indent="-229784">
              <a:buFont typeface="Lucida Grande"/>
              <a:buChar char="-"/>
              <a:defRPr sz="1500"/>
            </a:lvl5pPr>
            <a:lvl6pPr marL="1148914" indent="-229784">
              <a:buFont typeface="Lucida Grande"/>
              <a:buChar char="-"/>
              <a:defRPr sz="1500"/>
            </a:lvl6pPr>
            <a:lvl7pPr marL="1148914" indent="-229784">
              <a:buFont typeface="Lucida Grande"/>
              <a:buChar char="-"/>
              <a:defRPr sz="1500"/>
            </a:lvl7pPr>
            <a:lvl8pPr marL="1148914" indent="-229784">
              <a:buFont typeface="Lucida Grande"/>
              <a:buChar char="-"/>
              <a:defRPr sz="1500"/>
            </a:lvl8pPr>
            <a:lvl9pPr marL="1148914" indent="-229784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CC5B8B13-27D7-456D-BBC1-7ECAD4115C5F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11802027"/>
      </p:ext>
    </p:extLst>
  </p:cSld>
  <p:clrMapOvr>
    <a:masterClrMapping/>
  </p:clrMapOvr>
</p:sldLayout>
</file>

<file path=ppt/slideLayouts/slideLayout4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B-0904_6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58"/>
            <a:ext cx="7304104" cy="902380"/>
          </a:xfrm>
          <a:prstGeom prst="rect">
            <a:avLst/>
          </a:prstGeom>
        </p:spPr>
        <p:txBody>
          <a:bodyPr lIns="116730" tIns="58364" rIns="116730" bIns="58364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2" y="2347935"/>
            <a:ext cx="7304105" cy="3780472"/>
          </a:xfrm>
        </p:spPr>
        <p:txBody>
          <a:bodyPr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50" indent="-229784">
              <a:buFont typeface="Arial"/>
              <a:buChar char="•"/>
              <a:defRPr sz="1800"/>
            </a:lvl3pPr>
            <a:lvl4pPr marL="1148914" indent="-229784">
              <a:buFont typeface="Lucida Grande"/>
              <a:buChar char="-"/>
              <a:defRPr sz="1500"/>
            </a:lvl4pPr>
            <a:lvl5pPr marL="1148914" indent="-229784">
              <a:buFont typeface="Lucida Grande"/>
              <a:buChar char="-"/>
              <a:defRPr sz="1500"/>
            </a:lvl5pPr>
            <a:lvl6pPr marL="1148914" indent="-229784">
              <a:buFont typeface="Lucida Grande"/>
              <a:buChar char="-"/>
              <a:defRPr sz="1500"/>
            </a:lvl6pPr>
            <a:lvl7pPr marL="1148914" indent="-229784">
              <a:buFont typeface="Lucida Grande"/>
              <a:buChar char="-"/>
              <a:defRPr sz="1500"/>
            </a:lvl7pPr>
            <a:lvl8pPr marL="1148914" indent="-229784">
              <a:buFont typeface="Lucida Grande"/>
              <a:buChar char="-"/>
              <a:defRPr sz="1500"/>
            </a:lvl8pPr>
            <a:lvl9pPr marL="1148914" indent="-229784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71A96F99-9D29-483F-BFF2-A2453A2067D9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87075559"/>
      </p:ext>
    </p:extLst>
  </p:cSld>
  <p:clrMapOvr>
    <a:masterClrMapping/>
  </p:clrMapOvr>
</p:sldLayout>
</file>

<file path=ppt/slideLayouts/slideLayout4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D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B-0904_6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58"/>
            <a:ext cx="7304104" cy="902380"/>
          </a:xfrm>
          <a:prstGeom prst="rect">
            <a:avLst/>
          </a:prstGeom>
        </p:spPr>
        <p:txBody>
          <a:bodyPr lIns="116730" tIns="58364" rIns="116730" bIns="58364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2" y="2347935"/>
            <a:ext cx="7304105" cy="3780472"/>
          </a:xfrm>
        </p:spPr>
        <p:txBody>
          <a:bodyPr numCol="2" spcCol="183827"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50" indent="-229784">
              <a:buFont typeface="Arial"/>
              <a:buChar char="•"/>
              <a:defRPr sz="1800"/>
            </a:lvl3pPr>
            <a:lvl4pPr marL="1148914" indent="-229784">
              <a:buFont typeface="Lucida Grande"/>
              <a:buChar char="-"/>
              <a:defRPr sz="1500"/>
            </a:lvl4pPr>
            <a:lvl5pPr marL="1148914" indent="-229784">
              <a:buFont typeface="Lucida Grande"/>
              <a:buChar char="-"/>
              <a:defRPr sz="1500"/>
            </a:lvl5pPr>
            <a:lvl6pPr marL="1148914" indent="-229784">
              <a:buFont typeface="Lucida Grande"/>
              <a:buChar char="-"/>
              <a:defRPr sz="1500"/>
            </a:lvl6pPr>
            <a:lvl7pPr marL="1148914" indent="-229784">
              <a:buFont typeface="Lucida Grande"/>
              <a:buChar char="-"/>
              <a:defRPr sz="1500"/>
            </a:lvl7pPr>
            <a:lvl8pPr marL="1148914" indent="-229784">
              <a:buFont typeface="Lucida Grande"/>
              <a:buChar char="-"/>
              <a:defRPr sz="1500"/>
            </a:lvl8pPr>
            <a:lvl9pPr marL="1148914" indent="-229784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62C2799A-4F34-45D4-A02E-0F0ABC4DFBF6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66257809"/>
      </p:ext>
    </p:extLst>
  </p:cSld>
  <p:clrMapOvr>
    <a:masterClrMapping/>
  </p:clrMapOvr>
</p:sldLayout>
</file>

<file path=ppt/slideLayouts/slideLayout4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1504_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58"/>
            <a:ext cx="7304104" cy="902380"/>
          </a:xfrm>
          <a:prstGeom prst="rect">
            <a:avLst/>
          </a:prstGeom>
        </p:spPr>
        <p:txBody>
          <a:bodyPr lIns="116730" tIns="58364" rIns="116730" bIns="58364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2" y="2347935"/>
            <a:ext cx="7304105" cy="3780472"/>
          </a:xfrm>
        </p:spPr>
        <p:txBody>
          <a:bodyPr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824346" indent="-364781">
              <a:buFont typeface="Arial"/>
              <a:buChar char="•"/>
              <a:defRPr sz="1800"/>
            </a:lvl3pPr>
            <a:lvl4pPr marL="1148914" indent="-229784">
              <a:buFont typeface="Lucida Grande"/>
              <a:buChar char="-"/>
              <a:defRPr sz="1500"/>
            </a:lvl4pPr>
            <a:lvl5pPr marL="1148914" indent="-229784">
              <a:buFont typeface="Lucida Grande"/>
              <a:buChar char="-"/>
              <a:defRPr sz="1500"/>
            </a:lvl5pPr>
            <a:lvl6pPr marL="1148914" indent="-229784">
              <a:buFont typeface="Lucida Grande"/>
              <a:buChar char="-"/>
              <a:defRPr sz="1500"/>
            </a:lvl6pPr>
            <a:lvl7pPr marL="1148914" indent="-229784">
              <a:buFont typeface="Lucida Grande"/>
              <a:buChar char="-"/>
              <a:defRPr sz="1500"/>
            </a:lvl7pPr>
            <a:lvl8pPr marL="1148914" indent="-229784">
              <a:buFont typeface="Lucida Grande"/>
              <a:buChar char="-"/>
              <a:defRPr sz="1500"/>
            </a:lvl8pPr>
            <a:lvl9pPr marL="1148914" indent="-229784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E6BDB9CF-91F7-4F3C-A8E1-4D3191987D2B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84692007"/>
      </p:ext>
    </p:extLst>
  </p:cSld>
  <p:clrMapOvr>
    <a:masterClrMapping/>
  </p:clrMapOvr>
</p:sldLayout>
</file>

<file path=ppt/slideLayouts/slideLayout4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E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1504_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58"/>
            <a:ext cx="7304104" cy="902380"/>
          </a:xfrm>
          <a:prstGeom prst="rect">
            <a:avLst/>
          </a:prstGeom>
        </p:spPr>
        <p:txBody>
          <a:bodyPr lIns="116730" tIns="58364" rIns="116730" bIns="58364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2" y="2347935"/>
            <a:ext cx="7304105" cy="3780472"/>
          </a:xfrm>
        </p:spPr>
        <p:txBody>
          <a:bodyPr numCol="2" spcCol="183827"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824346" indent="-364781">
              <a:buFont typeface="Arial"/>
              <a:buChar char="•"/>
              <a:defRPr sz="1800"/>
            </a:lvl3pPr>
            <a:lvl4pPr marL="1148914" indent="-229784">
              <a:buFont typeface="Lucida Grande"/>
              <a:buChar char="-"/>
              <a:defRPr sz="1500"/>
            </a:lvl4pPr>
            <a:lvl5pPr marL="1148914" indent="-229784">
              <a:buFont typeface="Lucida Grande"/>
              <a:buChar char="-"/>
              <a:defRPr sz="1500"/>
            </a:lvl5pPr>
            <a:lvl6pPr marL="1148914" indent="-229784">
              <a:buFont typeface="Lucida Grande"/>
              <a:buChar char="-"/>
              <a:defRPr sz="1500"/>
            </a:lvl6pPr>
            <a:lvl7pPr marL="1148914" indent="-229784">
              <a:buFont typeface="Lucida Grande"/>
              <a:buChar char="-"/>
              <a:defRPr sz="1500"/>
            </a:lvl7pPr>
            <a:lvl8pPr marL="1148914" indent="-229784">
              <a:buFont typeface="Lucida Grande"/>
              <a:buChar char="-"/>
              <a:defRPr sz="1500"/>
            </a:lvl8pPr>
            <a:lvl9pPr marL="1148914" indent="-229784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638B8AF4-59FA-4671-AFA6-56F1006C2970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7244299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095049" y="5294005"/>
            <a:ext cx="6413183" cy="62498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2095049" y="675754"/>
            <a:ext cx="6413183" cy="4537710"/>
          </a:xfrm>
        </p:spPr>
        <p:txBody>
          <a:bodyPr/>
          <a:lstStyle>
            <a:lvl1pPr marL="0" indent="0">
              <a:buNone/>
              <a:defRPr sz="3600"/>
            </a:lvl1pPr>
            <a:lvl2pPr marL="503425" indent="0">
              <a:buNone/>
              <a:defRPr sz="3200"/>
            </a:lvl2pPr>
            <a:lvl3pPr marL="1006919" indent="0">
              <a:buNone/>
              <a:defRPr sz="2700"/>
            </a:lvl3pPr>
            <a:lvl4pPr marL="1510399" indent="0">
              <a:buNone/>
              <a:defRPr sz="2300"/>
            </a:lvl4pPr>
            <a:lvl5pPr marL="2013850" indent="0">
              <a:buNone/>
              <a:defRPr sz="2300"/>
            </a:lvl5pPr>
            <a:lvl6pPr marL="2517316" indent="0">
              <a:buNone/>
              <a:defRPr sz="2300"/>
            </a:lvl6pPr>
            <a:lvl7pPr marL="3020787" indent="0">
              <a:buNone/>
              <a:defRPr sz="2300"/>
            </a:lvl7pPr>
            <a:lvl8pPr marL="3524252" indent="0">
              <a:buNone/>
              <a:defRPr sz="2300"/>
            </a:lvl8pPr>
            <a:lvl9pPr marL="4027706" indent="0">
              <a:buNone/>
              <a:defRPr sz="2300"/>
            </a:lvl9pPr>
          </a:lstStyle>
          <a:p>
            <a:pPr lvl="0"/>
            <a:endParaRPr lang="en-US" noProof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2095049" y="5918990"/>
            <a:ext cx="6413183" cy="887585"/>
          </a:xfrm>
        </p:spPr>
        <p:txBody>
          <a:bodyPr/>
          <a:lstStyle>
            <a:lvl1pPr marL="0" indent="0">
              <a:buNone/>
              <a:defRPr sz="1700"/>
            </a:lvl1pPr>
            <a:lvl2pPr marL="503425" indent="0">
              <a:buNone/>
              <a:defRPr sz="1400"/>
            </a:lvl2pPr>
            <a:lvl3pPr marL="1006919" indent="0">
              <a:buNone/>
              <a:defRPr sz="1100"/>
            </a:lvl3pPr>
            <a:lvl4pPr marL="1510399" indent="0">
              <a:buNone/>
              <a:defRPr sz="1000"/>
            </a:lvl4pPr>
            <a:lvl5pPr marL="2013850" indent="0">
              <a:buNone/>
              <a:defRPr sz="1000"/>
            </a:lvl5pPr>
            <a:lvl6pPr marL="2517316" indent="0">
              <a:buNone/>
              <a:defRPr sz="1000"/>
            </a:lvl6pPr>
            <a:lvl7pPr marL="3020787" indent="0">
              <a:buNone/>
              <a:defRPr sz="1000"/>
            </a:lvl7pPr>
            <a:lvl8pPr marL="3524252" indent="0">
              <a:buNone/>
              <a:defRPr sz="1000"/>
            </a:lvl8pPr>
            <a:lvl9pPr marL="4027706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587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fld id="{32D7A4AF-C842-4AC8-9B7F-269667ED2437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587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 eaLnBrk="1" hangingPunct="1">
              <a:defRPr/>
            </a:lvl1pPr>
          </a:lstStyle>
          <a:p>
            <a:fld id="{8A375FF9-12E8-4B65-83BE-299456D437F2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418202793"/>
      </p:ext>
    </p:extLst>
  </p:cSld>
  <p:clrMapOvr>
    <a:masterClrMapping/>
  </p:clrMapOvr>
</p:sldLayout>
</file>

<file path=ppt/slideLayouts/slideLayout4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Hepo-110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58"/>
            <a:ext cx="7314000" cy="902380"/>
          </a:xfrm>
          <a:prstGeom prst="rect">
            <a:avLst/>
          </a:prstGeom>
        </p:spPr>
        <p:txBody>
          <a:bodyPr lIns="116730" tIns="58364" rIns="116730" bIns="58364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2" y="2347935"/>
            <a:ext cx="7314001" cy="3780472"/>
          </a:xfrm>
        </p:spPr>
        <p:txBody>
          <a:bodyPr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50" indent="-229784">
              <a:buFont typeface="Arial"/>
              <a:buChar char="•"/>
              <a:defRPr sz="1800"/>
            </a:lvl3pPr>
            <a:lvl4pPr marL="1148914" indent="-229784">
              <a:buFont typeface="Lucida Grande"/>
              <a:buChar char="-"/>
              <a:defRPr sz="1500"/>
            </a:lvl4pPr>
            <a:lvl5pPr marL="1148914" indent="-229784">
              <a:buFont typeface="Lucida Grande"/>
              <a:buChar char="-"/>
              <a:defRPr sz="1500"/>
            </a:lvl5pPr>
            <a:lvl6pPr marL="1148914" indent="-229784">
              <a:buFont typeface="Lucida Grande"/>
              <a:buChar char="-"/>
              <a:defRPr sz="1500"/>
            </a:lvl6pPr>
            <a:lvl7pPr marL="1148914" indent="-229784">
              <a:buFont typeface="Lucida Grande"/>
              <a:buChar char="-"/>
              <a:defRPr sz="1500"/>
            </a:lvl7pPr>
            <a:lvl8pPr marL="1148914" indent="-229784">
              <a:buFont typeface="Lucida Grande"/>
              <a:buChar char="-"/>
              <a:defRPr sz="1500"/>
            </a:lvl8pPr>
            <a:lvl9pPr marL="1148914" indent="-229784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AD495132-B2BB-476F-9898-D44AAF7F9378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03444026"/>
      </p:ext>
    </p:extLst>
  </p:cSld>
  <p:clrMapOvr>
    <a:masterClrMapping/>
  </p:clrMapOvr>
</p:sldLayout>
</file>

<file path=ppt/slideLayouts/slideLayout4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F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Hepo-110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58"/>
            <a:ext cx="7314000" cy="902380"/>
          </a:xfrm>
          <a:prstGeom prst="rect">
            <a:avLst/>
          </a:prstGeom>
        </p:spPr>
        <p:txBody>
          <a:bodyPr lIns="116730" tIns="58364" rIns="116730" bIns="58364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2" y="2347935"/>
            <a:ext cx="7314001" cy="3780472"/>
          </a:xfrm>
        </p:spPr>
        <p:txBody>
          <a:bodyPr numCol="2" spcCol="183827"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50" indent="-229784">
              <a:buFont typeface="Arial"/>
              <a:buChar char="•"/>
              <a:defRPr sz="1800"/>
            </a:lvl3pPr>
            <a:lvl4pPr marL="1148914" indent="-229784">
              <a:buFont typeface="Lucida Grande"/>
              <a:buChar char="-"/>
              <a:defRPr sz="1500"/>
            </a:lvl4pPr>
            <a:lvl5pPr marL="1148914" indent="-229784">
              <a:buFont typeface="Lucida Grande"/>
              <a:buChar char="-"/>
              <a:defRPr sz="1500"/>
            </a:lvl5pPr>
            <a:lvl6pPr marL="1148914" indent="-229784">
              <a:buFont typeface="Lucida Grande"/>
              <a:buChar char="-"/>
              <a:defRPr sz="1500"/>
            </a:lvl6pPr>
            <a:lvl7pPr marL="1148914" indent="-229784">
              <a:buFont typeface="Lucida Grande"/>
              <a:buChar char="-"/>
              <a:defRPr sz="1500"/>
            </a:lvl7pPr>
            <a:lvl8pPr marL="1148914" indent="-229784">
              <a:buFont typeface="Lucida Grande"/>
              <a:buChar char="-"/>
              <a:defRPr sz="1500"/>
            </a:lvl8pPr>
            <a:lvl9pPr marL="1148914" indent="-229784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09BC36A0-0123-4D32-8949-F285970B67DB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99564663"/>
      </p:ext>
    </p:extLst>
  </p:cSld>
  <p:clrMapOvr>
    <a:masterClrMapping/>
  </p:clrMapOvr>
</p:sldLayout>
</file>

<file path=ppt/slideLayouts/slideLayout4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1504_5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58"/>
            <a:ext cx="7304104" cy="902380"/>
          </a:xfrm>
          <a:prstGeom prst="rect">
            <a:avLst/>
          </a:prstGeom>
        </p:spPr>
        <p:txBody>
          <a:bodyPr lIns="116730" tIns="58364" rIns="116730" bIns="58364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2" y="2347935"/>
            <a:ext cx="7304105" cy="3780472"/>
          </a:xfrm>
        </p:spPr>
        <p:txBody>
          <a:bodyPr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50" indent="-218867">
              <a:buFont typeface="Arial"/>
              <a:buChar char="•"/>
              <a:defRPr sz="1800"/>
            </a:lvl3pPr>
            <a:lvl4pPr marL="1148914" indent="-229784">
              <a:buFont typeface="Lucida Grande"/>
              <a:buChar char="-"/>
              <a:defRPr sz="1500"/>
            </a:lvl4pPr>
            <a:lvl5pPr marL="1148914" indent="-229784">
              <a:buFont typeface="Lucida Grande"/>
              <a:buChar char="-"/>
              <a:defRPr sz="1500"/>
            </a:lvl5pPr>
            <a:lvl6pPr marL="1148914" indent="-229784">
              <a:buFont typeface="Lucida Grande"/>
              <a:buChar char="-"/>
              <a:defRPr sz="1500"/>
            </a:lvl6pPr>
            <a:lvl7pPr marL="1148914" indent="-229784">
              <a:buFont typeface="Lucida Grande"/>
              <a:buChar char="-"/>
              <a:defRPr sz="1500"/>
            </a:lvl7pPr>
            <a:lvl8pPr marL="1148914" indent="-229784">
              <a:buFont typeface="Lucida Grande"/>
              <a:buChar char="-"/>
              <a:defRPr sz="1500"/>
            </a:lvl8pPr>
            <a:lvl9pPr marL="1148914" indent="-229784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293E1FB2-727B-4EB8-8F4A-35F961FC79DE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78378591"/>
      </p:ext>
    </p:extLst>
  </p:cSld>
  <p:clrMapOvr>
    <a:masterClrMapping/>
  </p:clrMapOvr>
</p:sldLayout>
</file>

<file path=ppt/slideLayouts/slideLayout4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G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1504_5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58"/>
            <a:ext cx="7304104" cy="902380"/>
          </a:xfrm>
          <a:prstGeom prst="rect">
            <a:avLst/>
          </a:prstGeom>
        </p:spPr>
        <p:txBody>
          <a:bodyPr lIns="116730" tIns="58364" rIns="116730" bIns="58364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2" y="2347935"/>
            <a:ext cx="7304105" cy="3780472"/>
          </a:xfrm>
        </p:spPr>
        <p:txBody>
          <a:bodyPr numCol="2" spcCol="183827"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50" indent="-218867">
              <a:buFont typeface="Arial"/>
              <a:buChar char="•"/>
              <a:defRPr sz="1800"/>
            </a:lvl3pPr>
            <a:lvl4pPr marL="1148914" indent="-229784">
              <a:buFont typeface="Lucida Grande"/>
              <a:buChar char="-"/>
              <a:defRPr sz="1500"/>
            </a:lvl4pPr>
            <a:lvl5pPr marL="1148914" indent="-229784">
              <a:buFont typeface="Lucida Grande"/>
              <a:buChar char="-"/>
              <a:defRPr sz="1500"/>
            </a:lvl5pPr>
            <a:lvl6pPr marL="1148914" indent="-229784">
              <a:buFont typeface="Lucida Grande"/>
              <a:buChar char="-"/>
              <a:defRPr sz="1500"/>
            </a:lvl6pPr>
            <a:lvl7pPr marL="1148914" indent="-229784">
              <a:buFont typeface="Lucida Grande"/>
              <a:buChar char="-"/>
              <a:defRPr sz="1500"/>
            </a:lvl7pPr>
            <a:lvl8pPr marL="1148914" indent="-229784">
              <a:buFont typeface="Lucida Grande"/>
              <a:buChar char="-"/>
              <a:defRPr sz="1500"/>
            </a:lvl8pPr>
            <a:lvl9pPr marL="1148914" indent="-229784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7C5D8608-330F-4CD4-BACB-7B80CE49DD9F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2424778"/>
      </p:ext>
    </p:extLst>
  </p:cSld>
  <p:clrMapOvr>
    <a:masterClrMapping/>
  </p:clrMapOvr>
</p:sldLayout>
</file>

<file path=ppt/slideLayouts/slideLayout4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al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Mallisivu_2005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58"/>
            <a:ext cx="7304104" cy="902380"/>
          </a:xfrm>
          <a:prstGeom prst="rect">
            <a:avLst/>
          </a:prstGeom>
        </p:spPr>
        <p:txBody>
          <a:bodyPr lIns="116730" tIns="58364" rIns="116730" bIns="58364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2" y="2347935"/>
            <a:ext cx="7304105" cy="3780472"/>
          </a:xfrm>
        </p:spPr>
        <p:txBody>
          <a:bodyPr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50" indent="-229784">
              <a:buFont typeface="Arial"/>
              <a:buChar char="•"/>
              <a:defRPr sz="1800"/>
            </a:lvl3pPr>
            <a:lvl4pPr marL="1148914" indent="-229784">
              <a:buFont typeface="Lucida Grande"/>
              <a:buChar char="-"/>
              <a:defRPr sz="1500"/>
            </a:lvl4pPr>
            <a:lvl5pPr marL="1148914" indent="-229784">
              <a:buFont typeface="Lucida Grande"/>
              <a:buChar char="-"/>
              <a:defRPr sz="1500"/>
            </a:lvl5pPr>
            <a:lvl6pPr marL="1148914" indent="-229784">
              <a:buFont typeface="Lucida Grande"/>
              <a:buChar char="-"/>
              <a:defRPr sz="1500"/>
            </a:lvl6pPr>
            <a:lvl7pPr marL="1148914" indent="-229784">
              <a:buFont typeface="Lucida Grande"/>
              <a:buChar char="-"/>
              <a:defRPr sz="1500"/>
            </a:lvl7pPr>
            <a:lvl8pPr marL="1148914" indent="-229784">
              <a:buFont typeface="Lucida Grande"/>
              <a:buChar char="-"/>
              <a:defRPr sz="1500"/>
            </a:lvl8pPr>
            <a:lvl9pPr marL="1148914" indent="-229784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BFD0C68E-5E4A-4ECF-BA1D-50A073B3E99A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02023141"/>
      </p:ext>
    </p:extLst>
  </p:cSld>
  <p:clrMapOvr>
    <a:masterClrMapping/>
  </p:clrMapOvr>
</p:sldLayout>
</file>

<file path=ppt/slideLayouts/slideLayout4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TK-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Peruspalkit-1004_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1445558"/>
            <a:ext cx="9076429" cy="902380"/>
          </a:xfrm>
          <a:prstGeom prst="rect">
            <a:avLst/>
          </a:prstGeom>
        </p:spPr>
        <p:txBody>
          <a:bodyPr lIns="116730" tIns="58364" rIns="116730" bIns="58364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50" indent="-229784">
              <a:buFont typeface="Arial"/>
              <a:buChar char="•"/>
              <a:defRPr sz="1800"/>
            </a:lvl3pPr>
            <a:lvl4pPr marL="1148914" indent="-229784">
              <a:buFont typeface="Lucida Grande"/>
              <a:buChar char="-"/>
              <a:defRPr sz="1500"/>
            </a:lvl4pPr>
            <a:lvl5pPr marL="1148914" indent="-229784">
              <a:buFont typeface="Lucida Grande"/>
              <a:buChar char="-"/>
              <a:defRPr sz="1500"/>
            </a:lvl5pPr>
            <a:lvl6pPr marL="1148914" indent="-229784">
              <a:buFont typeface="Lucida Grande"/>
              <a:buChar char="-"/>
              <a:defRPr sz="1500"/>
            </a:lvl6pPr>
            <a:lvl7pPr marL="1148914" indent="-229784">
              <a:buFont typeface="Lucida Grande"/>
              <a:buChar char="-"/>
              <a:defRPr sz="1500"/>
            </a:lvl7pPr>
            <a:lvl8pPr marL="1148914" indent="-229784">
              <a:buFont typeface="Lucida Grande"/>
              <a:buChar char="-"/>
              <a:defRPr sz="1500"/>
            </a:lvl8pPr>
            <a:lvl9pPr marL="1148914" indent="-229784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D28BADB8-B7BC-4DC1-89A8-51FA81352671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59454670"/>
      </p:ext>
    </p:extLst>
  </p:cSld>
  <p:clrMapOvr>
    <a:masterClrMapping/>
  </p:clrMapOvr>
</p:sldLayout>
</file>

<file path=ppt/slideLayouts/slideLayout4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TK-A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Peruspalkit-1004_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1445558"/>
            <a:ext cx="9076429" cy="902380"/>
          </a:xfrm>
          <a:prstGeom prst="rect">
            <a:avLst/>
          </a:prstGeom>
        </p:spPr>
        <p:txBody>
          <a:bodyPr lIns="116730" tIns="58364" rIns="116730" bIns="58364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 numCol="2" spcCol="183827"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50" indent="-229784">
              <a:buFont typeface="Arial"/>
              <a:buChar char="•"/>
              <a:defRPr sz="1800"/>
            </a:lvl3pPr>
            <a:lvl4pPr marL="1148914" indent="-229784">
              <a:buFont typeface="Lucida Grande"/>
              <a:buChar char="-"/>
              <a:defRPr sz="1500"/>
            </a:lvl4pPr>
            <a:lvl5pPr marL="1148914" indent="-229784">
              <a:buFont typeface="Lucida Grande"/>
              <a:buChar char="-"/>
              <a:defRPr sz="1500"/>
            </a:lvl5pPr>
            <a:lvl6pPr marL="1148914" indent="-229784">
              <a:buFont typeface="Lucida Grande"/>
              <a:buChar char="-"/>
              <a:defRPr sz="1500"/>
            </a:lvl6pPr>
            <a:lvl7pPr marL="1148914" indent="-229784">
              <a:buFont typeface="Lucida Grande"/>
              <a:buChar char="-"/>
              <a:defRPr sz="1500"/>
            </a:lvl7pPr>
            <a:lvl8pPr marL="1148914" indent="-229784">
              <a:buFont typeface="Lucida Grande"/>
              <a:buChar char="-"/>
              <a:defRPr sz="1500"/>
            </a:lvl8pPr>
            <a:lvl9pPr marL="1148914" indent="-229784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448C6DD6-DFB0-4659-99FA-1B3DA92A73B6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02886801"/>
      </p:ext>
    </p:extLst>
  </p:cSld>
  <p:clrMapOvr>
    <a:masterClrMapping/>
  </p:clrMapOvr>
</p:sldLayout>
</file>

<file path=ppt/slideLayouts/slideLayout4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TK-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Peruspalkit-2-100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1135394"/>
            <a:ext cx="9076429" cy="902380"/>
          </a:xfrm>
          <a:prstGeom prst="rect">
            <a:avLst/>
          </a:prstGeom>
        </p:spPr>
        <p:txBody>
          <a:bodyPr lIns="116730" tIns="58364" rIns="116730" bIns="58364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7766" y="1961545"/>
            <a:ext cx="9088496" cy="3780472"/>
          </a:xfrm>
        </p:spPr>
        <p:txBody>
          <a:bodyPr spcCol="0"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50" indent="-229784">
              <a:buFont typeface="Arial"/>
              <a:buChar char="•"/>
              <a:defRPr sz="1800"/>
            </a:lvl3pPr>
            <a:lvl4pPr marL="1148914" indent="-229784">
              <a:buFont typeface="Lucida Grande"/>
              <a:buChar char="-"/>
              <a:defRPr sz="1500"/>
            </a:lvl4pPr>
            <a:lvl5pPr marL="1148914" indent="-229784">
              <a:buFont typeface="Lucida Grande"/>
              <a:buChar char="-"/>
              <a:defRPr sz="1500"/>
            </a:lvl5pPr>
            <a:lvl6pPr marL="1148914" indent="-229784">
              <a:buFont typeface="Lucida Grande"/>
              <a:buChar char="-"/>
              <a:defRPr sz="1500"/>
            </a:lvl6pPr>
            <a:lvl7pPr marL="1148914" indent="-229784">
              <a:buFont typeface="Lucida Grande"/>
              <a:buChar char="-"/>
              <a:defRPr sz="1500"/>
            </a:lvl7pPr>
            <a:lvl8pPr marL="1148914" indent="-229784">
              <a:buFont typeface="Lucida Grande"/>
              <a:buChar char="-"/>
              <a:defRPr sz="1500"/>
            </a:lvl8pPr>
            <a:lvl9pPr marL="1148914" indent="-229784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1A991A1A-D385-4FC7-B05C-3AEEE8526B2C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10949736"/>
      </p:ext>
    </p:extLst>
  </p:cSld>
  <p:clrMapOvr>
    <a:masterClrMapping/>
  </p:clrMapOvr>
</p:sldLayout>
</file>

<file path=ppt/slideLayouts/slideLayout4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TK-B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Peruspalkit-2-100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1135394"/>
            <a:ext cx="9076429" cy="902380"/>
          </a:xfrm>
          <a:prstGeom prst="rect">
            <a:avLst/>
          </a:prstGeom>
        </p:spPr>
        <p:txBody>
          <a:bodyPr lIns="116730" tIns="58364" rIns="116730" bIns="58364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7766" y="1961545"/>
            <a:ext cx="9088496" cy="3780472"/>
          </a:xfrm>
        </p:spPr>
        <p:txBody>
          <a:bodyPr numCol="2" spcCol="183827"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50" indent="-229784">
              <a:buFont typeface="Arial"/>
              <a:buChar char="•"/>
              <a:defRPr sz="1800"/>
            </a:lvl3pPr>
            <a:lvl4pPr marL="1148914" indent="-229784">
              <a:buFont typeface="Lucida Grande"/>
              <a:buChar char="-"/>
              <a:defRPr sz="1500"/>
            </a:lvl4pPr>
            <a:lvl5pPr marL="1148914" indent="-229784">
              <a:buFont typeface="Lucida Grande"/>
              <a:buChar char="-"/>
              <a:defRPr sz="1500"/>
            </a:lvl5pPr>
            <a:lvl6pPr marL="1148914" indent="-229784">
              <a:buFont typeface="Lucida Grande"/>
              <a:buChar char="-"/>
              <a:defRPr sz="1500"/>
            </a:lvl6pPr>
            <a:lvl7pPr marL="1148914" indent="-229784">
              <a:buFont typeface="Lucida Grande"/>
              <a:buChar char="-"/>
              <a:defRPr sz="1500"/>
            </a:lvl7pPr>
            <a:lvl8pPr marL="1148914" indent="-229784">
              <a:buFont typeface="Lucida Grande"/>
              <a:buChar char="-"/>
              <a:defRPr sz="1500"/>
            </a:lvl8pPr>
            <a:lvl9pPr marL="1148914" indent="-229784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9B5CE221-E76C-431E-AD0E-190EB4C5CA38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51661929"/>
      </p:ext>
    </p:extLst>
  </p:cSld>
  <p:clrMapOvr>
    <a:masterClrMapping/>
  </p:clrMapOvr>
</p:sldLayout>
</file>

<file path=ppt/slideLayouts/slideLayout4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TK-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Plankko-110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746334"/>
            <a:ext cx="9076429" cy="902380"/>
          </a:xfrm>
          <a:prstGeom prst="rect">
            <a:avLst/>
          </a:prstGeom>
        </p:spPr>
        <p:txBody>
          <a:bodyPr lIns="116730" tIns="58364" rIns="116730" bIns="58364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96845" y="1648709"/>
            <a:ext cx="9088496" cy="3780472"/>
          </a:xfrm>
        </p:spPr>
        <p:txBody>
          <a:bodyPr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50" indent="-229784">
              <a:buFont typeface="Arial"/>
              <a:buChar char="•"/>
              <a:defRPr sz="1800"/>
            </a:lvl3pPr>
            <a:lvl4pPr marL="1148914" indent="-229784">
              <a:buFont typeface="Lucida Grande"/>
              <a:buChar char="-"/>
              <a:defRPr sz="1500"/>
            </a:lvl4pPr>
            <a:lvl5pPr marL="1148914" indent="-229784">
              <a:buFont typeface="Lucida Grande"/>
              <a:buChar char="-"/>
              <a:defRPr sz="1500"/>
            </a:lvl5pPr>
            <a:lvl6pPr marL="1148914" indent="-229784">
              <a:buFont typeface="Lucida Grande"/>
              <a:buChar char="-"/>
              <a:defRPr sz="1500"/>
            </a:lvl6pPr>
            <a:lvl7pPr marL="1148914" indent="-229784">
              <a:buFont typeface="Lucida Grande"/>
              <a:buChar char="-"/>
              <a:defRPr sz="1500"/>
            </a:lvl7pPr>
            <a:lvl8pPr marL="1148914" indent="-229784">
              <a:buFont typeface="Lucida Grande"/>
              <a:buChar char="-"/>
              <a:defRPr sz="1500"/>
            </a:lvl8pPr>
            <a:lvl9pPr marL="1148914" indent="-229784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4DDD6D2D-B7F3-4046-8239-863519375B50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3917053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587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fld id="{DEFB7232-D5B2-4637-975B-D5DF9B50EFA1}" type="datetime1">
              <a:rPr lang="fi-FI" smtClean="0"/>
              <a:t>31.10.2018</a:t>
            </a:fld>
            <a:endParaRPr lang="fi-FI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587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 eaLnBrk="1" hangingPunct="1">
              <a:defRPr/>
            </a:lvl1pPr>
          </a:lstStyle>
          <a:p>
            <a:fld id="{20060C71-DD9D-4D6B-8E12-4D2ED3260F47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704605074"/>
      </p:ext>
    </p:extLst>
  </p:cSld>
  <p:clrMapOvr>
    <a:masterClrMapping/>
  </p:clrMapOvr>
</p:sldLayout>
</file>

<file path=ppt/slideLayouts/slideLayout4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TK-C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Plankko-110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746334"/>
            <a:ext cx="9076429" cy="902380"/>
          </a:xfrm>
          <a:prstGeom prst="rect">
            <a:avLst/>
          </a:prstGeom>
        </p:spPr>
        <p:txBody>
          <a:bodyPr lIns="116730" tIns="58364" rIns="116730" bIns="58364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96845" y="1648709"/>
            <a:ext cx="9088496" cy="3780472"/>
          </a:xfrm>
        </p:spPr>
        <p:txBody>
          <a:bodyPr numCol="2" spcCol="183827"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50" indent="-229784">
              <a:buFont typeface="Arial"/>
              <a:buChar char="•"/>
              <a:defRPr sz="1800"/>
            </a:lvl3pPr>
            <a:lvl4pPr marL="1148914" indent="-229784">
              <a:buFont typeface="Lucida Grande"/>
              <a:buChar char="-"/>
              <a:defRPr sz="1500"/>
            </a:lvl4pPr>
            <a:lvl5pPr marL="1148914" indent="-229784">
              <a:buFont typeface="Lucida Grande"/>
              <a:buChar char="-"/>
              <a:defRPr sz="1500"/>
            </a:lvl5pPr>
            <a:lvl6pPr marL="1148914" indent="-229784">
              <a:buFont typeface="Lucida Grande"/>
              <a:buChar char="-"/>
              <a:defRPr sz="1500"/>
            </a:lvl6pPr>
            <a:lvl7pPr marL="1148914" indent="-229784">
              <a:buFont typeface="Lucida Grande"/>
              <a:buChar char="-"/>
              <a:defRPr sz="1500"/>
            </a:lvl7pPr>
            <a:lvl8pPr marL="1148914" indent="-229784">
              <a:buFont typeface="Lucida Grande"/>
              <a:buChar char="-"/>
              <a:defRPr sz="1500"/>
            </a:lvl8pPr>
            <a:lvl9pPr marL="1148914" indent="-229784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9C6F484C-1602-4210-8621-38FC5867DEB7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61290358"/>
      </p:ext>
    </p:extLst>
  </p:cSld>
  <p:clrMapOvr>
    <a:masterClrMapping/>
  </p:clrMapOvr>
</p:sldLayout>
</file>

<file path=ppt/slideLayouts/slideLayout4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enMaa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MenestM-MTK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1445558"/>
            <a:ext cx="9076429" cy="902380"/>
          </a:xfrm>
          <a:prstGeom prst="rect">
            <a:avLst/>
          </a:prstGeom>
        </p:spPr>
        <p:txBody>
          <a:bodyPr lIns="116730" tIns="58364" rIns="116730" bIns="58364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50" indent="-229784">
              <a:buFont typeface="Arial"/>
              <a:buChar char="•"/>
              <a:defRPr sz="1800"/>
            </a:lvl3pPr>
            <a:lvl4pPr marL="1148914" indent="-229784">
              <a:buFont typeface="Lucida Grande"/>
              <a:buChar char="-"/>
              <a:defRPr sz="1500"/>
            </a:lvl4pPr>
            <a:lvl5pPr marL="1148914" indent="-229784">
              <a:buFont typeface="Lucida Grande"/>
              <a:buChar char="-"/>
              <a:defRPr sz="1500"/>
            </a:lvl5pPr>
            <a:lvl6pPr marL="1148914" indent="-229784">
              <a:buFont typeface="Lucida Grande"/>
              <a:buChar char="-"/>
              <a:defRPr sz="1500"/>
            </a:lvl6pPr>
            <a:lvl7pPr marL="1148914" indent="-229784">
              <a:buFont typeface="Lucida Grande"/>
              <a:buChar char="-"/>
              <a:defRPr sz="1500"/>
            </a:lvl7pPr>
            <a:lvl8pPr marL="1148914" indent="-229784">
              <a:buFont typeface="Lucida Grande"/>
              <a:buChar char="-"/>
              <a:defRPr sz="1500"/>
            </a:lvl8pPr>
            <a:lvl9pPr marL="1148914" indent="-229784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2668588" y="6965950"/>
            <a:ext cx="960437" cy="344488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B4D4589D-9596-47B8-B3BD-6C1B8BDD3280}" type="datetime1">
              <a:rPr lang="fi-FI" smtClean="0"/>
              <a:t>31.10.2018</a:t>
            </a:fld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629025" y="6965950"/>
            <a:ext cx="2963863" cy="344488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14638415"/>
      </p:ext>
    </p:extLst>
  </p:cSld>
  <p:clrMapOvr>
    <a:masterClrMapping/>
  </p:clrMapOvr>
</p:sldLayout>
</file>

<file path=ppt/slideLayouts/slideLayout4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enMaalle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MenestM-MTK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1445558"/>
            <a:ext cx="9076429" cy="902380"/>
          </a:xfrm>
          <a:prstGeom prst="rect">
            <a:avLst/>
          </a:prstGeom>
        </p:spPr>
        <p:txBody>
          <a:bodyPr lIns="116730" tIns="58364" rIns="116730" bIns="58364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 numCol="2" spcCol="183827"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50" indent="-229784">
              <a:buFont typeface="Arial"/>
              <a:buChar char="•"/>
              <a:defRPr sz="1800"/>
            </a:lvl3pPr>
            <a:lvl4pPr marL="1148914" indent="-229784">
              <a:buFont typeface="Lucida Grande"/>
              <a:buChar char="-"/>
              <a:defRPr sz="1500"/>
            </a:lvl4pPr>
            <a:lvl5pPr marL="1148914" indent="-229784">
              <a:buFont typeface="Lucida Grande"/>
              <a:buChar char="-"/>
              <a:defRPr sz="1500"/>
            </a:lvl5pPr>
            <a:lvl6pPr marL="1148914" indent="-229784">
              <a:buFont typeface="Lucida Grande"/>
              <a:buChar char="-"/>
              <a:defRPr sz="1500"/>
            </a:lvl6pPr>
            <a:lvl7pPr marL="1148914" indent="-229784">
              <a:buFont typeface="Lucida Grande"/>
              <a:buChar char="-"/>
              <a:defRPr sz="1500"/>
            </a:lvl7pPr>
            <a:lvl8pPr marL="1148914" indent="-229784">
              <a:buFont typeface="Lucida Grande"/>
              <a:buChar char="-"/>
              <a:defRPr sz="1500"/>
            </a:lvl8pPr>
            <a:lvl9pPr marL="1148914" indent="-229784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2668588" y="6965950"/>
            <a:ext cx="960437" cy="344488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43CFC5E2-426C-4092-BB86-FF179B96C557}" type="datetime1">
              <a:rPr lang="fi-FI" smtClean="0"/>
              <a:t>31.10.2018</a:t>
            </a:fld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629025" y="6965950"/>
            <a:ext cx="2963863" cy="344488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67249270"/>
      </p:ext>
    </p:extLst>
  </p:cSld>
  <p:clrMapOvr>
    <a:masterClrMapping/>
  </p:clrMapOvr>
</p:sldLayout>
</file>

<file path=ppt/slideLayouts/slideLayout4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et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MetsOm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1445558"/>
            <a:ext cx="9076429" cy="902380"/>
          </a:xfrm>
          <a:prstGeom prst="rect">
            <a:avLst/>
          </a:prstGeom>
        </p:spPr>
        <p:txBody>
          <a:bodyPr lIns="116730" tIns="58364" rIns="116730" bIns="58364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50" indent="-229784">
              <a:buFont typeface="Arial"/>
              <a:buChar char="•"/>
              <a:defRPr sz="1800"/>
            </a:lvl3pPr>
            <a:lvl4pPr marL="1148914" indent="-229784">
              <a:buFont typeface="Lucida Grande"/>
              <a:buChar char="-"/>
              <a:defRPr sz="1500"/>
            </a:lvl4pPr>
            <a:lvl5pPr marL="1148914" indent="-229784">
              <a:buFont typeface="Lucida Grande"/>
              <a:buChar char="-"/>
              <a:defRPr sz="1500"/>
            </a:lvl5pPr>
            <a:lvl6pPr marL="1148914" indent="-229784">
              <a:buFont typeface="Lucida Grande"/>
              <a:buChar char="-"/>
              <a:defRPr sz="1500"/>
            </a:lvl6pPr>
            <a:lvl7pPr marL="1148914" indent="-229784">
              <a:buFont typeface="Lucida Grande"/>
              <a:buChar char="-"/>
              <a:defRPr sz="1500"/>
            </a:lvl7pPr>
            <a:lvl8pPr marL="1148914" indent="-229784">
              <a:buFont typeface="Lucida Grande"/>
              <a:buChar char="-"/>
              <a:defRPr sz="1500"/>
            </a:lvl8pPr>
            <a:lvl9pPr marL="1148914" indent="-229784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5574BCFE-4456-4660-AABB-27B594258A31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35669094"/>
      </p:ext>
    </p:extLst>
  </p:cSld>
  <p:clrMapOvr>
    <a:masterClrMapping/>
  </p:clrMapOvr>
</p:sldLayout>
</file>

<file path=ppt/slideLayouts/slideLayout4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etsOm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MetsOm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1445558"/>
            <a:ext cx="9076429" cy="902380"/>
          </a:xfrm>
          <a:prstGeom prst="rect">
            <a:avLst/>
          </a:prstGeom>
        </p:spPr>
        <p:txBody>
          <a:bodyPr lIns="116730" tIns="58364" rIns="116730" bIns="58364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 numCol="2" spcCol="183827"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50" indent="-229784">
              <a:buFont typeface="Arial"/>
              <a:buChar char="•"/>
              <a:defRPr sz="1800"/>
            </a:lvl3pPr>
            <a:lvl4pPr marL="1148914" indent="-229784">
              <a:buFont typeface="Lucida Grande"/>
              <a:buChar char="-"/>
              <a:defRPr sz="1500"/>
            </a:lvl4pPr>
            <a:lvl5pPr marL="1148914" indent="-229784">
              <a:buFont typeface="Lucida Grande"/>
              <a:buChar char="-"/>
              <a:defRPr sz="1500"/>
            </a:lvl5pPr>
            <a:lvl6pPr marL="1148914" indent="-229784">
              <a:buFont typeface="Lucida Grande"/>
              <a:buChar char="-"/>
              <a:defRPr sz="1500"/>
            </a:lvl6pPr>
            <a:lvl7pPr marL="1148914" indent="-229784">
              <a:buFont typeface="Lucida Grande"/>
              <a:buChar char="-"/>
              <a:defRPr sz="1500"/>
            </a:lvl7pPr>
            <a:lvl8pPr marL="1148914" indent="-229784">
              <a:buFont typeface="Lucida Grande"/>
              <a:buChar char="-"/>
              <a:defRPr sz="1500"/>
            </a:lvl8pPr>
            <a:lvl9pPr marL="1148914" indent="-229784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DD593216-0C62-45D5-BF7D-F75BE009EA3E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07325376"/>
      </p:ext>
    </p:extLst>
  </p:cSld>
  <p:clrMapOvr>
    <a:masterClrMapping/>
  </p:clrMapOvr>
</p:sldLayout>
</file>

<file path=ppt/slideLayouts/slideLayout4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etsOm-PEF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PEFC-MetsOm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iruutu 4"/>
          <p:cNvSpPr txBox="1"/>
          <p:nvPr/>
        </p:nvSpPr>
        <p:spPr>
          <a:xfrm>
            <a:off x="768350" y="7205663"/>
            <a:ext cx="730250" cy="209550"/>
          </a:xfrm>
          <a:prstGeom prst="rect">
            <a:avLst/>
          </a:prstGeom>
          <a:noFill/>
        </p:spPr>
        <p:txBody>
          <a:bodyPr lIns="116730" tIns="58364" rIns="116730" bIns="58364">
            <a:spAutoFit/>
          </a:bodyPr>
          <a:lstStyle/>
          <a:p>
            <a:pPr algn="ctr" defTabSz="583645">
              <a:defRPr/>
            </a:pPr>
            <a:r>
              <a:rPr lang="fi-FI" sz="600" spc="-192" dirty="0">
                <a:solidFill>
                  <a:srgbClr val="73B632"/>
                </a:solidFill>
                <a:latin typeface="Arial" charset="0"/>
                <a:ea typeface="ＭＳ Ｐゴシック" charset="0"/>
                <a:cs typeface="+mn-cs"/>
              </a:rPr>
              <a:t>PEFC/02-44-03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1445558"/>
            <a:ext cx="9076429" cy="902380"/>
          </a:xfrm>
          <a:prstGeom prst="rect">
            <a:avLst/>
          </a:prstGeom>
        </p:spPr>
        <p:txBody>
          <a:bodyPr lIns="116730" tIns="58364" rIns="116730" bIns="58364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50" indent="-229784">
              <a:buFont typeface="Arial"/>
              <a:buChar char="•"/>
              <a:defRPr sz="1800"/>
            </a:lvl3pPr>
            <a:lvl4pPr marL="1148914" indent="-229784">
              <a:buFont typeface="Lucida Grande"/>
              <a:buChar char="-"/>
              <a:defRPr sz="1500"/>
            </a:lvl4pPr>
            <a:lvl5pPr marL="1148914" indent="-229784">
              <a:buFont typeface="Lucida Grande"/>
              <a:buChar char="-"/>
              <a:defRPr sz="1500"/>
            </a:lvl5pPr>
            <a:lvl6pPr marL="1148914" indent="-229784">
              <a:buFont typeface="Lucida Grande"/>
              <a:buChar char="-"/>
              <a:defRPr sz="1500"/>
            </a:lvl6pPr>
            <a:lvl7pPr marL="1148914" indent="-229784">
              <a:buFont typeface="Lucida Grande"/>
              <a:buChar char="-"/>
              <a:defRPr sz="1500"/>
            </a:lvl7pPr>
            <a:lvl8pPr marL="1148914" indent="-229784">
              <a:buFont typeface="Lucida Grande"/>
              <a:buChar char="-"/>
              <a:defRPr sz="1500"/>
            </a:lvl8pPr>
            <a:lvl9pPr marL="1148914" indent="-229784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592263" y="6972300"/>
            <a:ext cx="1604962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E8331F71-F89E-49B2-8AF7-DECC453C8943}" type="datetime1">
              <a:rPr lang="fi-FI" smtClean="0"/>
              <a:t>31.10.2018</a:t>
            </a:fld>
            <a:endParaRPr lang="fi-FI" dirty="0"/>
          </a:p>
        </p:txBody>
      </p:sp>
      <p:sp>
        <p:nvSpPr>
          <p:cNvPr id="7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24846198"/>
      </p:ext>
    </p:extLst>
  </p:cSld>
  <p:clrMapOvr>
    <a:masterClrMapping/>
  </p:clrMapOvr>
</p:sldLayout>
</file>

<file path=ppt/slideLayouts/slideLayout4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etsOm-PEFC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PEFC-MetsOm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iruutu 4"/>
          <p:cNvSpPr txBox="1"/>
          <p:nvPr/>
        </p:nvSpPr>
        <p:spPr>
          <a:xfrm>
            <a:off x="768350" y="7205663"/>
            <a:ext cx="730250" cy="209550"/>
          </a:xfrm>
          <a:prstGeom prst="rect">
            <a:avLst/>
          </a:prstGeom>
          <a:noFill/>
        </p:spPr>
        <p:txBody>
          <a:bodyPr lIns="116730" tIns="58364" rIns="116730" bIns="58364">
            <a:spAutoFit/>
          </a:bodyPr>
          <a:lstStyle/>
          <a:p>
            <a:pPr algn="ctr" defTabSz="583645">
              <a:defRPr/>
            </a:pPr>
            <a:r>
              <a:rPr lang="fi-FI" sz="600" spc="-192" dirty="0">
                <a:solidFill>
                  <a:srgbClr val="73B632"/>
                </a:solidFill>
                <a:latin typeface="Arial" charset="0"/>
                <a:ea typeface="ＭＳ Ｐゴシック" charset="0"/>
                <a:cs typeface="+mn-cs"/>
              </a:rPr>
              <a:t>PEFC/02-44-03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1445558"/>
            <a:ext cx="9076429" cy="902380"/>
          </a:xfrm>
          <a:prstGeom prst="rect">
            <a:avLst/>
          </a:prstGeom>
        </p:spPr>
        <p:txBody>
          <a:bodyPr lIns="116730" tIns="58364" rIns="116730" bIns="58364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 numCol="2" spcCol="183827"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50" indent="-229784">
              <a:buFont typeface="Arial"/>
              <a:buChar char="•"/>
              <a:defRPr sz="1800"/>
            </a:lvl3pPr>
            <a:lvl4pPr marL="1148914" indent="-229784">
              <a:buFont typeface="Lucida Grande"/>
              <a:buChar char="-"/>
              <a:defRPr sz="1500"/>
            </a:lvl4pPr>
            <a:lvl5pPr marL="1148914" indent="-229784">
              <a:buFont typeface="Lucida Grande"/>
              <a:buChar char="-"/>
              <a:defRPr sz="1500"/>
            </a:lvl5pPr>
            <a:lvl6pPr marL="1148914" indent="-229784">
              <a:buFont typeface="Lucida Grande"/>
              <a:buChar char="-"/>
              <a:defRPr sz="1500"/>
            </a:lvl6pPr>
            <a:lvl7pPr marL="1148914" indent="-229784">
              <a:buFont typeface="Lucida Grande"/>
              <a:buChar char="-"/>
              <a:defRPr sz="1500"/>
            </a:lvl7pPr>
            <a:lvl8pPr marL="1148914" indent="-229784">
              <a:buFont typeface="Lucida Grande"/>
              <a:buChar char="-"/>
              <a:defRPr sz="1500"/>
            </a:lvl8pPr>
            <a:lvl9pPr marL="1148914" indent="-229784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592263" y="6972300"/>
            <a:ext cx="1604962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AFB438FB-1335-41A4-8CE2-F2AE21ABB998}" type="datetime1">
              <a:rPr lang="fi-FI" smtClean="0"/>
              <a:t>31.10.2018</a:t>
            </a:fld>
            <a:endParaRPr lang="fi-FI" dirty="0"/>
          </a:p>
        </p:txBody>
      </p:sp>
      <p:sp>
        <p:nvSpPr>
          <p:cNvPr id="7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40738788"/>
      </p:ext>
    </p:extLst>
  </p:cSld>
  <p:clrMapOvr>
    <a:masterClrMapping/>
  </p:clrMapOvr>
</p:sldLayout>
</file>

<file path=ppt/slideLayouts/slideLayout4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TK-PEF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PEFC-MTK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7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iruutu 4"/>
          <p:cNvSpPr txBox="1"/>
          <p:nvPr/>
        </p:nvSpPr>
        <p:spPr>
          <a:xfrm>
            <a:off x="768350" y="7205663"/>
            <a:ext cx="730250" cy="209550"/>
          </a:xfrm>
          <a:prstGeom prst="rect">
            <a:avLst/>
          </a:prstGeom>
          <a:noFill/>
        </p:spPr>
        <p:txBody>
          <a:bodyPr lIns="116730" tIns="58364" rIns="116730" bIns="58364">
            <a:spAutoFit/>
          </a:bodyPr>
          <a:lstStyle/>
          <a:p>
            <a:pPr algn="ctr" defTabSz="583645">
              <a:defRPr/>
            </a:pPr>
            <a:r>
              <a:rPr lang="fi-FI" sz="600" spc="-192" dirty="0">
                <a:solidFill>
                  <a:srgbClr val="73B632"/>
                </a:solidFill>
                <a:latin typeface="Arial" charset="0"/>
                <a:ea typeface="ＭＳ Ｐゴシック" charset="0"/>
                <a:cs typeface="+mn-cs"/>
              </a:rPr>
              <a:t>PEFC/02-44-03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1445558"/>
            <a:ext cx="9076429" cy="902380"/>
          </a:xfrm>
          <a:prstGeom prst="rect">
            <a:avLst/>
          </a:prstGeom>
        </p:spPr>
        <p:txBody>
          <a:bodyPr lIns="116730" tIns="58364" rIns="116730" bIns="58364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 spcCol="0"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50" indent="-229784">
              <a:buFont typeface="Arial"/>
              <a:buChar char="•"/>
              <a:defRPr sz="1800"/>
            </a:lvl3pPr>
            <a:lvl4pPr marL="1148914" indent="-229784">
              <a:buFont typeface="Lucida Grande"/>
              <a:buChar char="-"/>
              <a:defRPr sz="1500"/>
            </a:lvl4pPr>
            <a:lvl5pPr marL="1148914" indent="-229784">
              <a:buFont typeface="Lucida Grande"/>
              <a:buChar char="-"/>
              <a:defRPr sz="1500"/>
            </a:lvl5pPr>
            <a:lvl6pPr marL="1148914" indent="-229784">
              <a:buFont typeface="Lucida Grande"/>
              <a:buChar char="-"/>
              <a:defRPr sz="1500"/>
            </a:lvl6pPr>
            <a:lvl7pPr marL="1148914" indent="-229784">
              <a:buFont typeface="Lucida Grande"/>
              <a:buChar char="-"/>
              <a:defRPr sz="1500"/>
            </a:lvl7pPr>
            <a:lvl8pPr marL="1148914" indent="-229784">
              <a:buFont typeface="Lucida Grande"/>
              <a:buChar char="-"/>
              <a:defRPr sz="1500"/>
            </a:lvl8pPr>
            <a:lvl9pPr marL="1148914" indent="-229784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592263" y="6972300"/>
            <a:ext cx="1604962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9D1E8E0A-6718-4633-B0E5-2D5909E52015}" type="datetime1">
              <a:rPr lang="fi-FI" smtClean="0"/>
              <a:t>31.10.2018</a:t>
            </a:fld>
            <a:endParaRPr lang="fi-FI" dirty="0"/>
          </a:p>
        </p:txBody>
      </p:sp>
      <p:sp>
        <p:nvSpPr>
          <p:cNvPr id="7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01317466"/>
      </p:ext>
    </p:extLst>
  </p:cSld>
  <p:clrMapOvr>
    <a:masterClrMapping/>
  </p:clrMapOvr>
</p:sldLayout>
</file>

<file path=ppt/slideLayouts/slideLayout4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TK-PEFC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PEFC-MTK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7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iruutu 4"/>
          <p:cNvSpPr txBox="1"/>
          <p:nvPr/>
        </p:nvSpPr>
        <p:spPr>
          <a:xfrm>
            <a:off x="768350" y="7205663"/>
            <a:ext cx="730250" cy="209550"/>
          </a:xfrm>
          <a:prstGeom prst="rect">
            <a:avLst/>
          </a:prstGeom>
          <a:noFill/>
        </p:spPr>
        <p:txBody>
          <a:bodyPr lIns="116730" tIns="58364" rIns="116730" bIns="58364">
            <a:spAutoFit/>
          </a:bodyPr>
          <a:lstStyle/>
          <a:p>
            <a:pPr algn="ctr" defTabSz="583645">
              <a:defRPr/>
            </a:pPr>
            <a:r>
              <a:rPr lang="fi-FI" sz="600" spc="-192" dirty="0">
                <a:solidFill>
                  <a:srgbClr val="73B632"/>
                </a:solidFill>
                <a:latin typeface="Arial" charset="0"/>
                <a:ea typeface="ＭＳ Ｐゴシック" charset="0"/>
                <a:cs typeface="+mn-cs"/>
              </a:rPr>
              <a:t>PEFC/02-44-03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1445558"/>
            <a:ext cx="9076429" cy="902380"/>
          </a:xfrm>
          <a:prstGeom prst="rect">
            <a:avLst/>
          </a:prstGeom>
        </p:spPr>
        <p:txBody>
          <a:bodyPr lIns="116730" tIns="58364" rIns="116730" bIns="58364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 numCol="2" spcCol="183827"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50" indent="-229784">
              <a:buFont typeface="Arial"/>
              <a:buChar char="•"/>
              <a:defRPr sz="1800"/>
            </a:lvl3pPr>
            <a:lvl4pPr marL="1148914" indent="-229784">
              <a:buFont typeface="Lucida Grande"/>
              <a:buChar char="-"/>
              <a:defRPr sz="1500"/>
            </a:lvl4pPr>
            <a:lvl5pPr marL="1148914" indent="-229784">
              <a:buFont typeface="Lucida Grande"/>
              <a:buChar char="-"/>
              <a:defRPr sz="1500"/>
            </a:lvl5pPr>
            <a:lvl6pPr marL="1148914" indent="-229784">
              <a:buFont typeface="Lucida Grande"/>
              <a:buChar char="-"/>
              <a:defRPr sz="1500"/>
            </a:lvl6pPr>
            <a:lvl7pPr marL="1148914" indent="-229784">
              <a:buFont typeface="Lucida Grande"/>
              <a:buChar char="-"/>
              <a:defRPr sz="1500"/>
            </a:lvl7pPr>
            <a:lvl8pPr marL="1148914" indent="-229784">
              <a:buFont typeface="Lucida Grande"/>
              <a:buChar char="-"/>
              <a:defRPr sz="1500"/>
            </a:lvl8pPr>
            <a:lvl9pPr marL="1148914" indent="-229784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592263" y="6972300"/>
            <a:ext cx="1604962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4AA46C2B-AF28-4689-B11B-C9067F556227}" type="datetime1">
              <a:rPr lang="fi-FI" smtClean="0"/>
              <a:t>31.10.2018</a:t>
            </a:fld>
            <a:endParaRPr lang="fi-FI" dirty="0"/>
          </a:p>
        </p:txBody>
      </p:sp>
      <p:sp>
        <p:nvSpPr>
          <p:cNvPr id="7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80830178"/>
      </p:ext>
    </p:extLst>
  </p:cSld>
  <p:clrMapOvr>
    <a:masterClrMapping/>
  </p:clrMapOvr>
</p:sldLayout>
</file>

<file path=ppt/slideLayouts/slideLayout4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YhdVuo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YhdistV-MTK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1445558"/>
            <a:ext cx="9076429" cy="902380"/>
          </a:xfrm>
          <a:prstGeom prst="rect">
            <a:avLst/>
          </a:prstGeom>
        </p:spPr>
        <p:txBody>
          <a:bodyPr lIns="116730" tIns="58364" rIns="116730" bIns="58364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8"/>
            <a:ext cx="9088496" cy="3420906"/>
          </a:xfrm>
        </p:spPr>
        <p:txBody>
          <a:bodyPr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50" indent="-229784">
              <a:buFont typeface="Arial"/>
              <a:buChar char="•"/>
              <a:defRPr sz="1800"/>
            </a:lvl3pPr>
            <a:lvl4pPr marL="1148914" indent="-229784">
              <a:buFont typeface="Lucida Grande"/>
              <a:buChar char="-"/>
              <a:defRPr sz="1500"/>
            </a:lvl4pPr>
            <a:lvl5pPr marL="1148914" indent="-229784">
              <a:buFont typeface="Lucida Grande"/>
              <a:buChar char="-"/>
              <a:defRPr sz="1500"/>
            </a:lvl5pPr>
            <a:lvl6pPr marL="1148914" indent="-229784">
              <a:buFont typeface="Lucida Grande"/>
              <a:buChar char="-"/>
              <a:defRPr sz="1500"/>
            </a:lvl6pPr>
            <a:lvl7pPr marL="1148914" indent="-229784">
              <a:buFont typeface="Lucida Grande"/>
              <a:buChar char="-"/>
              <a:defRPr sz="1500"/>
            </a:lvl7pPr>
            <a:lvl8pPr marL="1148914" indent="-229784">
              <a:buFont typeface="Lucida Grande"/>
              <a:buChar char="-"/>
              <a:defRPr sz="1500"/>
            </a:lvl8pPr>
            <a:lvl9pPr marL="1148914" indent="-229784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2284413" y="6965950"/>
            <a:ext cx="1144587" cy="344488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824AE306-C0EA-4076-BD6A-58B04C0A95E2}" type="datetime1">
              <a:rPr lang="fi-FI" smtClean="0"/>
              <a:t>31.10.2018</a:t>
            </a:fld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0735294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7526582" y="152311"/>
            <a:ext cx="2360408" cy="6090545"/>
          </a:xfrm>
        </p:spPr>
        <p:txBody>
          <a:bodyPr vert="eaVert"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45361" y="152311"/>
            <a:ext cx="6903079" cy="6090545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587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fld id="{51A65C1F-BA13-4C63-A179-FC15F18F1159}" type="datetime1">
              <a:rPr lang="fi-FI" smtClean="0"/>
              <a:t>31.10.2018</a:t>
            </a:fld>
            <a:endParaRPr lang="fi-FI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587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 eaLnBrk="1" hangingPunct="1">
              <a:defRPr/>
            </a:lvl1pPr>
          </a:lstStyle>
          <a:p>
            <a:fld id="{1721D6D0-D9A1-43E2-B79E-65E3CC1D2443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52313341"/>
      </p:ext>
    </p:extLst>
  </p:cSld>
  <p:clrMapOvr>
    <a:masterClrMapping/>
  </p:clrMapOvr>
</p:sldLayout>
</file>

<file path=ppt/slideLayouts/slideLayout4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YhdVuosi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YhdistV-MTK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1445558"/>
            <a:ext cx="9076429" cy="902380"/>
          </a:xfrm>
          <a:prstGeom prst="rect">
            <a:avLst/>
          </a:prstGeom>
        </p:spPr>
        <p:txBody>
          <a:bodyPr lIns="116730" tIns="58364" rIns="116730" bIns="58364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8"/>
            <a:ext cx="9088496" cy="3420906"/>
          </a:xfrm>
        </p:spPr>
        <p:txBody>
          <a:bodyPr numCol="2" spcCol="183827"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50" indent="-229784">
              <a:buFont typeface="Arial"/>
              <a:buChar char="•"/>
              <a:defRPr sz="1800"/>
            </a:lvl3pPr>
            <a:lvl4pPr marL="1148914" indent="-229784">
              <a:buFont typeface="Lucida Grande"/>
              <a:buChar char="-"/>
              <a:defRPr sz="1500"/>
            </a:lvl4pPr>
            <a:lvl5pPr marL="1148914" indent="-229784">
              <a:buFont typeface="Lucida Grande"/>
              <a:buChar char="-"/>
              <a:defRPr sz="1500"/>
            </a:lvl5pPr>
            <a:lvl6pPr marL="1148914" indent="-229784">
              <a:buFont typeface="Lucida Grande"/>
              <a:buChar char="-"/>
              <a:defRPr sz="1500"/>
            </a:lvl6pPr>
            <a:lvl7pPr marL="1148914" indent="-229784">
              <a:buFont typeface="Lucida Grande"/>
              <a:buChar char="-"/>
              <a:defRPr sz="1500"/>
            </a:lvl7pPr>
            <a:lvl8pPr marL="1148914" indent="-229784">
              <a:buFont typeface="Lucida Grande"/>
              <a:buChar char="-"/>
              <a:defRPr sz="1500"/>
            </a:lvl8pPr>
            <a:lvl9pPr marL="1148914" indent="-229784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2284413" y="6965950"/>
            <a:ext cx="1144587" cy="344488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BAF189C5-090A-4207-817E-1CA688FFAF78}" type="datetime1">
              <a:rPr lang="fi-FI" smtClean="0"/>
              <a:t>31.10.2018</a:t>
            </a:fld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40951884"/>
      </p:ext>
    </p:extLst>
  </p:cSld>
  <p:clrMapOvr>
    <a:masterClrMapping/>
  </p:clrMapOvr>
</p:sldLayout>
</file>

<file path=ppt/slideLayouts/slideLayout4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HV2014-Teksti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IntohVuosi2114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1445558"/>
            <a:ext cx="9076429" cy="902380"/>
          </a:xfrm>
          <a:prstGeom prst="rect">
            <a:avLst/>
          </a:prstGeom>
        </p:spPr>
        <p:txBody>
          <a:bodyPr lIns="116730" tIns="58364" rIns="116730" bIns="58364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6"/>
            <a:ext cx="9088496" cy="3590303"/>
          </a:xfrm>
        </p:spPr>
        <p:txBody>
          <a:bodyPr spcCol="0"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50" indent="-229784">
              <a:buFont typeface="Arial"/>
              <a:buChar char="•"/>
              <a:defRPr sz="1800"/>
            </a:lvl3pPr>
            <a:lvl4pPr marL="1148914" indent="-229784">
              <a:buFont typeface="Lucida Grande"/>
              <a:buChar char="-"/>
              <a:defRPr sz="1500"/>
            </a:lvl4pPr>
            <a:lvl5pPr marL="1148914" indent="-229784">
              <a:buFont typeface="Lucida Grande"/>
              <a:buChar char="-"/>
              <a:defRPr sz="1500"/>
            </a:lvl5pPr>
            <a:lvl6pPr marL="1148914" indent="-229784">
              <a:buFont typeface="Lucida Grande"/>
              <a:buChar char="-"/>
              <a:defRPr sz="1500"/>
            </a:lvl6pPr>
            <a:lvl7pPr marL="1148914" indent="-229784">
              <a:buFont typeface="Lucida Grande"/>
              <a:buChar char="-"/>
              <a:defRPr sz="1500"/>
            </a:lvl7pPr>
            <a:lvl8pPr marL="1148914" indent="-229784">
              <a:buFont typeface="Lucida Grande"/>
              <a:buChar char="-"/>
              <a:defRPr sz="1500"/>
            </a:lvl8pPr>
            <a:lvl9pPr marL="1148914" indent="-229784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2857500" y="6965950"/>
            <a:ext cx="881063" cy="338138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A29B7889-C075-420C-95BC-B2E8F05379C1}" type="datetime1">
              <a:rPr lang="fi-FI" smtClean="0"/>
              <a:t>31.10.2018</a:t>
            </a:fld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738563" y="6965950"/>
            <a:ext cx="3352800" cy="344488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74997771"/>
      </p:ext>
    </p:extLst>
  </p:cSld>
  <p:clrMapOvr>
    <a:masterClrMapping/>
  </p:clrMapOvr>
</p:sldLayout>
</file>

<file path=ppt/slideLayouts/slideLayout4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HV2014-Tekstisivu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IntohVuosi2114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1445558"/>
            <a:ext cx="9076429" cy="902380"/>
          </a:xfrm>
          <a:prstGeom prst="rect">
            <a:avLst/>
          </a:prstGeom>
        </p:spPr>
        <p:txBody>
          <a:bodyPr lIns="116730" tIns="58364" rIns="116730" bIns="58364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6"/>
            <a:ext cx="9088496" cy="3590303"/>
          </a:xfrm>
        </p:spPr>
        <p:txBody>
          <a:bodyPr numCol="2" spcCol="183827"/>
          <a:lstStyle>
            <a:lvl1pPr>
              <a:defRPr sz="2000"/>
            </a:lvl1pPr>
            <a:lvl2pPr marL="0" indent="0">
              <a:buFontTx/>
              <a:buNone/>
              <a:defRPr/>
            </a:lvl2pPr>
            <a:lvl3pPr marL="689350" indent="-229784">
              <a:buFont typeface="Arial"/>
              <a:buChar char="•"/>
              <a:defRPr sz="1800"/>
            </a:lvl3pPr>
            <a:lvl4pPr marL="1148914" indent="-229784">
              <a:buFont typeface="Lucida Grande"/>
              <a:buChar char="-"/>
              <a:defRPr sz="1500"/>
            </a:lvl4pPr>
            <a:lvl5pPr marL="1148914" indent="-229784">
              <a:buFont typeface="Lucida Grande"/>
              <a:buChar char="-"/>
              <a:defRPr sz="1500"/>
            </a:lvl5pPr>
            <a:lvl6pPr marL="1148914" indent="-229784">
              <a:buFont typeface="Lucida Grande"/>
              <a:buChar char="-"/>
              <a:defRPr sz="1500"/>
            </a:lvl6pPr>
            <a:lvl7pPr marL="1148914" indent="-229784">
              <a:buFont typeface="Lucida Grande"/>
              <a:buChar char="-"/>
              <a:defRPr sz="1500"/>
            </a:lvl7pPr>
            <a:lvl8pPr marL="1148914" indent="-229784">
              <a:buFont typeface="Lucida Grande"/>
              <a:buChar char="-"/>
              <a:defRPr sz="1500"/>
            </a:lvl8pPr>
            <a:lvl9pPr marL="1148914" indent="-229784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2857500" y="6965950"/>
            <a:ext cx="881063" cy="338138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7885F29F-7B23-4149-9C87-52B0387BFA67}" type="datetime1">
              <a:rPr lang="fi-FI" smtClean="0"/>
              <a:t>31.10.2018</a:t>
            </a:fld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738563" y="6965950"/>
            <a:ext cx="3352800" cy="344488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43325452"/>
      </p:ext>
    </p:extLst>
  </p:cSld>
  <p:clrMapOvr>
    <a:masterClrMapping/>
  </p:clrMapOvr>
</p:sldLayout>
</file>

<file path=ppt/slideLayouts/slideLayout4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Lopetus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MTK-Lopetusdia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909285" y="2575507"/>
            <a:ext cx="8538951" cy="902380"/>
          </a:xfrm>
          <a:prstGeom prst="rect">
            <a:avLst/>
          </a:prstGeom>
        </p:spPr>
        <p:txBody>
          <a:bodyPr lIns="116730" tIns="58364" rIns="116730" bIns="58364"/>
          <a:lstStyle>
            <a:lvl1pPr algn="ctr">
              <a:defRPr sz="31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909278" y="3404696"/>
            <a:ext cx="8538950" cy="2249530"/>
          </a:xfrm>
        </p:spPr>
        <p:txBody>
          <a:bodyPr/>
          <a:lstStyle>
            <a:lvl1pPr algn="ctr">
              <a:defRPr sz="2000"/>
            </a:lvl1pPr>
            <a:lvl2pPr marL="0" algn="ctr">
              <a:defRPr/>
            </a:lvl2pPr>
            <a:lvl3pPr marL="459564" indent="-218867">
              <a:buFont typeface="Arial"/>
              <a:buChar char="•"/>
              <a:defRPr sz="1500"/>
            </a:lvl3pPr>
            <a:lvl4pPr marL="689350" indent="-229784">
              <a:buFont typeface="Lucida Grande"/>
              <a:buChar char="-"/>
              <a:defRPr sz="1300"/>
            </a:lvl4pPr>
            <a:lvl5pPr marL="689350" indent="-229784">
              <a:buFont typeface="Lucida Grande"/>
              <a:buChar char="-"/>
              <a:defRPr sz="1300"/>
            </a:lvl5pPr>
            <a:lvl6pPr marL="689350" indent="-229784">
              <a:buFont typeface="Lucida Grande"/>
              <a:buChar char="-"/>
              <a:defRPr sz="1300"/>
            </a:lvl6pPr>
            <a:lvl7pPr marL="689350" indent="-229784">
              <a:buFont typeface="Lucida Grande"/>
              <a:buChar char="-"/>
              <a:defRPr sz="1300"/>
            </a:lvl7pPr>
            <a:lvl8pPr marL="689350" indent="-229784">
              <a:buFont typeface="Lucida Grande"/>
              <a:buChar char="-"/>
              <a:defRPr sz="1300"/>
            </a:lvl8pPr>
            <a:lvl9pPr marL="689350" indent="-229784">
              <a:buFont typeface="Lucida Grande"/>
              <a:buChar char="-"/>
              <a:defRPr sz="13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803275" y="6972300"/>
            <a:ext cx="2493963" cy="346075"/>
          </a:xfrm>
        </p:spPr>
        <p:txBody>
          <a:bodyPr/>
          <a:lstStyle>
            <a:lvl1pPr defTabSz="501300"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652CB474-4EC9-46F1-AFE2-2B441BC241BA}" type="datetime1">
              <a:rPr lang="fi-FI" smtClean="0"/>
              <a:t>31.10.2018</a:t>
            </a:fld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636963" y="6965950"/>
            <a:ext cx="3384550" cy="344488"/>
          </a:xfrm>
        </p:spPr>
        <p:txBody>
          <a:bodyPr/>
          <a:lstStyle>
            <a:lvl1pPr defTabSz="501300"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95752148"/>
      </p:ext>
    </p:extLst>
  </p:cSld>
  <p:clrMapOvr>
    <a:masterClrMapping/>
  </p:clrMapOvr>
</p:sldLayout>
</file>

<file path=ppt/slideLayouts/slideLayout4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loitus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Kansi-1505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7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909285" y="2575560"/>
            <a:ext cx="8538951" cy="902380"/>
          </a:xfrm>
          <a:prstGeom prst="rect">
            <a:avLst/>
          </a:prstGeom>
        </p:spPr>
        <p:txBody>
          <a:bodyPr lIns="104221" tIns="52109" rIns="104221" bIns="52109"/>
          <a:lstStyle>
            <a:lvl1pPr algn="ctr"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909278" y="3404699"/>
            <a:ext cx="8538950" cy="2249530"/>
          </a:xfrm>
        </p:spPr>
        <p:txBody>
          <a:bodyPr/>
          <a:lstStyle>
            <a:lvl1pPr algn="ctr">
              <a:defRPr sz="2000"/>
            </a:lvl1pPr>
            <a:lvl2pPr algn="ctr">
              <a:defRPr/>
            </a:lvl2pPr>
            <a:lvl3pPr marL="410312" indent="-195413">
              <a:buFont typeface="Arial"/>
              <a:buChar char="•"/>
              <a:defRPr sz="1400"/>
            </a:lvl3pPr>
            <a:lvl4pPr marL="615469" indent="-205159">
              <a:buFont typeface="Lucida Grande"/>
              <a:buChar char="-"/>
              <a:defRPr sz="1100"/>
            </a:lvl4pPr>
            <a:lvl5pPr marL="615469" indent="-205159">
              <a:buFont typeface="Lucida Grande"/>
              <a:buChar char="-"/>
              <a:defRPr sz="1100"/>
            </a:lvl5pPr>
            <a:lvl6pPr marL="615469" indent="-205159">
              <a:buFont typeface="Lucida Grande"/>
              <a:buChar char="-"/>
              <a:defRPr sz="1100"/>
            </a:lvl6pPr>
            <a:lvl7pPr marL="615469" indent="-205159">
              <a:buFont typeface="Lucida Grande"/>
              <a:buChar char="-"/>
              <a:defRPr sz="1100"/>
            </a:lvl7pPr>
            <a:lvl8pPr marL="615469" indent="-205159">
              <a:buFont typeface="Lucida Grande"/>
              <a:buChar char="-"/>
              <a:defRPr sz="1100"/>
            </a:lvl8pPr>
            <a:lvl9pPr marL="615469" indent="-205159">
              <a:buFont typeface="Lucida Grande"/>
              <a:buChar char="-"/>
              <a:defRPr sz="11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803275" y="6972300"/>
            <a:ext cx="2493963" cy="346075"/>
          </a:xfrm>
        </p:spPr>
        <p:txBody>
          <a:bodyPr/>
          <a:lstStyle>
            <a:lvl1pPr defTabSz="1042197"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27026AA8-DA7C-41C1-95C5-003AC5F06AA9}" type="datetime1">
              <a:rPr lang="fi-FI" smtClean="0"/>
              <a:t>31.10.2018</a:t>
            </a:fld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636963" y="6965950"/>
            <a:ext cx="3384550" cy="344488"/>
          </a:xfrm>
        </p:spPr>
        <p:txBody>
          <a:bodyPr/>
          <a:lstStyle>
            <a:lvl1pPr defTabSz="1042197"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02269598"/>
      </p:ext>
    </p:extLst>
  </p:cSld>
  <p:clrMapOvr>
    <a:masterClrMapping/>
  </p:clrMapOvr>
</p:sldLayout>
</file>

<file path=ppt/slideLayouts/slideLayout4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B-0904_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80"/>
            <a:ext cx="7304104" cy="902380"/>
          </a:xfrm>
          <a:prstGeom prst="rect">
            <a:avLst/>
          </a:prstGeom>
        </p:spPr>
        <p:txBody>
          <a:bodyPr lIns="104221" tIns="52109" rIns="104221" bIns="52109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2" y="2347935"/>
            <a:ext cx="7304105" cy="3780472"/>
          </a:xfrm>
        </p:spPr>
        <p:txBody>
          <a:bodyPr/>
          <a:lstStyle>
            <a:lvl1pPr>
              <a:defRPr sz="1800"/>
            </a:lvl1pPr>
            <a:lvl3pPr marL="410312" indent="-195413">
              <a:buFont typeface="Arial"/>
              <a:buChar char="•"/>
              <a:defRPr sz="1400"/>
            </a:lvl3pPr>
            <a:lvl4pPr marL="615469" indent="-205159">
              <a:buFont typeface="Lucida Grande"/>
              <a:buChar char="-"/>
              <a:defRPr sz="1400"/>
            </a:lvl4pPr>
            <a:lvl5pPr marL="615469" indent="-205159">
              <a:buFont typeface="Lucida Grande"/>
              <a:buChar char="-"/>
              <a:defRPr sz="1400"/>
            </a:lvl5pPr>
            <a:lvl6pPr marL="615469" indent="-205159">
              <a:buFont typeface="Lucida Grande"/>
              <a:buChar char="-"/>
              <a:defRPr sz="1400"/>
            </a:lvl6pPr>
            <a:lvl7pPr marL="615469" indent="-205159">
              <a:buFont typeface="Lucida Grande"/>
              <a:buChar char="-"/>
              <a:defRPr sz="1400"/>
            </a:lvl7pPr>
            <a:lvl8pPr marL="615469" indent="-205159">
              <a:buFont typeface="Lucida Grande"/>
              <a:buChar char="-"/>
              <a:defRPr sz="1400"/>
            </a:lvl8pPr>
            <a:lvl9pPr marL="615469" indent="-205159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803275" y="6972300"/>
            <a:ext cx="2493963" cy="346075"/>
          </a:xfrm>
        </p:spPr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fld id="{A158392F-8A2C-4AC2-81EC-9F3FE8C6A019}" type="datetime1">
              <a:rPr lang="fi-FI" smtClean="0"/>
              <a:t>31.10.2018</a:t>
            </a:fld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33997561"/>
      </p:ext>
    </p:extLst>
  </p:cSld>
  <p:clrMapOvr>
    <a:masterClrMapping/>
  </p:clrMapOvr>
</p:sldLayout>
</file>

<file path=ppt/slideLayouts/slideLayout4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A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B-0904_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80"/>
            <a:ext cx="7304104" cy="902380"/>
          </a:xfrm>
          <a:prstGeom prst="rect">
            <a:avLst/>
          </a:prstGeom>
        </p:spPr>
        <p:txBody>
          <a:bodyPr lIns="104221" tIns="52109" rIns="104221" bIns="52109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2" y="2347935"/>
            <a:ext cx="7304105" cy="3780472"/>
          </a:xfrm>
        </p:spPr>
        <p:txBody>
          <a:bodyPr numCol="2" spcCol="328251"/>
          <a:lstStyle>
            <a:lvl1pPr>
              <a:defRPr sz="1800"/>
            </a:lvl1pPr>
            <a:lvl3pPr marL="410312" indent="-195413">
              <a:buFont typeface="Arial"/>
              <a:buChar char="•"/>
              <a:defRPr sz="1400"/>
            </a:lvl3pPr>
            <a:lvl4pPr marL="615469" indent="-205159">
              <a:buFont typeface="Lucida Grande"/>
              <a:buChar char="-"/>
              <a:defRPr sz="1400"/>
            </a:lvl4pPr>
            <a:lvl5pPr marL="615469" indent="-205159">
              <a:buFont typeface="Lucida Grande"/>
              <a:buChar char="-"/>
              <a:defRPr sz="1400"/>
            </a:lvl5pPr>
            <a:lvl6pPr marL="615469" indent="-205159">
              <a:buFont typeface="Lucida Grande"/>
              <a:buChar char="-"/>
              <a:defRPr sz="1400"/>
            </a:lvl6pPr>
            <a:lvl7pPr marL="615469" indent="-205159">
              <a:buFont typeface="Lucida Grande"/>
              <a:buChar char="-"/>
              <a:defRPr sz="1400"/>
            </a:lvl7pPr>
            <a:lvl8pPr marL="615469" indent="-205159">
              <a:buFont typeface="Lucida Grande"/>
              <a:buChar char="-"/>
              <a:defRPr sz="1400"/>
            </a:lvl8pPr>
            <a:lvl9pPr marL="615469" indent="-205159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803275" y="6972300"/>
            <a:ext cx="2493963" cy="346075"/>
          </a:xfrm>
        </p:spPr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fld id="{2017F96F-7E86-4EED-A945-1E9590328DA0}" type="datetime1">
              <a:rPr lang="fi-FI" smtClean="0"/>
              <a:t>31.10.2018</a:t>
            </a:fld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87290378"/>
      </p:ext>
    </p:extLst>
  </p:cSld>
  <p:clrMapOvr>
    <a:masterClrMapping/>
  </p:clrMapOvr>
</p:sldLayout>
</file>

<file path=ppt/slideLayouts/slideLayout4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tisivu-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1504_3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80"/>
            <a:ext cx="7314000" cy="902380"/>
          </a:xfrm>
          <a:prstGeom prst="rect">
            <a:avLst/>
          </a:prstGeom>
        </p:spPr>
        <p:txBody>
          <a:bodyPr lIns="104221" tIns="52109" rIns="104221" bIns="52109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7" y="2347935"/>
            <a:ext cx="7314001" cy="3780472"/>
          </a:xfrm>
        </p:spPr>
        <p:txBody>
          <a:bodyPr/>
          <a:lstStyle>
            <a:lvl1pPr>
              <a:defRPr sz="1800"/>
            </a:lvl1pPr>
            <a:lvl3pPr marL="410312" indent="-195413">
              <a:buFont typeface="Arial"/>
              <a:buChar char="•"/>
              <a:defRPr sz="1400"/>
            </a:lvl3pPr>
            <a:lvl4pPr marL="615469" indent="-205159">
              <a:buFont typeface="Lucida Grande"/>
              <a:buChar char="-"/>
              <a:defRPr sz="1400"/>
            </a:lvl4pPr>
            <a:lvl5pPr marL="615469" indent="-205159">
              <a:buFont typeface="Lucida Grande"/>
              <a:buChar char="-"/>
              <a:defRPr sz="1400"/>
            </a:lvl5pPr>
            <a:lvl6pPr marL="615469" indent="-205159">
              <a:buFont typeface="Lucida Grande"/>
              <a:buChar char="-"/>
              <a:defRPr sz="1400"/>
            </a:lvl6pPr>
            <a:lvl7pPr marL="615469" indent="-205159">
              <a:buFont typeface="Lucida Grande"/>
              <a:buChar char="-"/>
              <a:defRPr sz="1400"/>
            </a:lvl7pPr>
            <a:lvl8pPr marL="615469" indent="-205159">
              <a:buFont typeface="Lucida Grande"/>
              <a:buChar char="-"/>
              <a:defRPr sz="1400"/>
            </a:lvl8pPr>
            <a:lvl9pPr marL="615469" indent="-205159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fld id="{1E3BAB97-2C48-4D58-AC31-894E3DFA876B}" type="datetime1">
              <a:rPr lang="fi-FI" smtClean="0"/>
              <a:t>31.10.2018</a:t>
            </a:fld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01492554"/>
      </p:ext>
    </p:extLst>
  </p:cSld>
  <p:clrMapOvr>
    <a:masterClrMapping/>
  </p:clrMapOvr>
</p:sldLayout>
</file>

<file path=ppt/slideLayouts/slideLayout4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B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1504_3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80"/>
            <a:ext cx="7314000" cy="902380"/>
          </a:xfrm>
          <a:prstGeom prst="rect">
            <a:avLst/>
          </a:prstGeom>
        </p:spPr>
        <p:txBody>
          <a:bodyPr lIns="104221" tIns="52109" rIns="104221" bIns="52109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7" y="2347935"/>
            <a:ext cx="7314001" cy="3780472"/>
          </a:xfrm>
        </p:spPr>
        <p:txBody>
          <a:bodyPr numCol="2" spcCol="328251"/>
          <a:lstStyle>
            <a:lvl1pPr>
              <a:defRPr sz="1800"/>
            </a:lvl1pPr>
            <a:lvl3pPr marL="410312" indent="-195413">
              <a:buFont typeface="Arial"/>
              <a:buChar char="•"/>
              <a:defRPr sz="1400"/>
            </a:lvl3pPr>
            <a:lvl4pPr marL="615469" indent="-205159">
              <a:buFont typeface="Lucida Grande"/>
              <a:buChar char="-"/>
              <a:defRPr sz="1400"/>
            </a:lvl4pPr>
            <a:lvl5pPr marL="615469" indent="-205159">
              <a:buFont typeface="Lucida Grande"/>
              <a:buChar char="-"/>
              <a:defRPr sz="1400"/>
            </a:lvl5pPr>
            <a:lvl6pPr marL="615469" indent="-205159">
              <a:buFont typeface="Lucida Grande"/>
              <a:buChar char="-"/>
              <a:defRPr sz="1400"/>
            </a:lvl6pPr>
            <a:lvl7pPr marL="615469" indent="-205159">
              <a:buFont typeface="Lucida Grande"/>
              <a:buChar char="-"/>
              <a:defRPr sz="1400"/>
            </a:lvl7pPr>
            <a:lvl8pPr marL="615469" indent="-205159">
              <a:buFont typeface="Lucida Grande"/>
              <a:buChar char="-"/>
              <a:defRPr sz="1400"/>
            </a:lvl8pPr>
            <a:lvl9pPr marL="615469" indent="-205159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fld id="{206D66C2-7AB2-4B10-888E-66353B47C932}" type="datetime1">
              <a:rPr lang="fi-FI" smtClean="0"/>
              <a:t>31.10.2018</a:t>
            </a:fld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05158242"/>
      </p:ext>
    </p:extLst>
  </p:cSld>
  <p:clrMapOvr>
    <a:masterClrMapping/>
  </p:clrMapOvr>
</p:sldLayout>
</file>

<file path=ppt/slideLayouts/slideLayout4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B-0904_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80"/>
            <a:ext cx="7314000" cy="902380"/>
          </a:xfrm>
          <a:prstGeom prst="rect">
            <a:avLst/>
          </a:prstGeom>
        </p:spPr>
        <p:txBody>
          <a:bodyPr lIns="104221" tIns="52109" rIns="104221" bIns="52109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7" y="2347935"/>
            <a:ext cx="7314001" cy="3780472"/>
          </a:xfrm>
        </p:spPr>
        <p:txBody>
          <a:bodyPr/>
          <a:lstStyle>
            <a:lvl1pPr>
              <a:defRPr sz="1800"/>
            </a:lvl1pPr>
            <a:lvl3pPr marL="410312" indent="-195413">
              <a:buFont typeface="Arial"/>
              <a:buChar char="•"/>
              <a:defRPr sz="1400"/>
            </a:lvl3pPr>
            <a:lvl4pPr marL="615469" indent="-205159">
              <a:buFont typeface="Lucida Grande"/>
              <a:buChar char="-"/>
              <a:defRPr sz="1400"/>
            </a:lvl4pPr>
            <a:lvl5pPr marL="615469" indent="-205159">
              <a:buFont typeface="Lucida Grande"/>
              <a:buChar char="-"/>
              <a:defRPr sz="1400"/>
            </a:lvl5pPr>
            <a:lvl6pPr marL="615469" indent="-205159">
              <a:buFont typeface="Lucida Grande"/>
              <a:buChar char="-"/>
              <a:defRPr sz="1400"/>
            </a:lvl6pPr>
            <a:lvl7pPr marL="615469" indent="-205159">
              <a:buFont typeface="Lucida Grande"/>
              <a:buChar char="-"/>
              <a:defRPr sz="1400"/>
            </a:lvl7pPr>
            <a:lvl8pPr marL="615469" indent="-205159">
              <a:buFont typeface="Lucida Grande"/>
              <a:buChar char="-"/>
              <a:defRPr sz="1400"/>
            </a:lvl8pPr>
            <a:lvl9pPr marL="615469" indent="-205159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fld id="{7797427C-B14E-4556-B9FA-55C79866D997}" type="datetime1">
              <a:rPr lang="fi-FI" smtClean="0"/>
              <a:t>31.10.2018</a:t>
            </a:fld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2833748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06438" y="6970713"/>
            <a:ext cx="2493962" cy="403225"/>
          </a:xfrm>
          <a:prstGeom prst="rect">
            <a:avLst/>
          </a:prstGeom>
        </p:spPr>
        <p:txBody>
          <a:bodyPr lIns="100769" tIns="50354" rIns="100769" bIns="50354"/>
          <a:lstStyle>
            <a:lvl1pPr defTabSz="503735" fontAlgn="auto">
              <a:spcBef>
                <a:spcPts val="0"/>
              </a:spcBef>
              <a:spcAft>
                <a:spcPts val="0"/>
              </a:spcAft>
              <a:defRPr sz="1300">
                <a:solidFill>
                  <a:prstClr val="black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FA2D8B53-93F9-4C6F-B709-5B75C6B89C15}" type="datetime1">
              <a:rPr lang="fi-FI" smtClean="0"/>
              <a:t>31.10.2018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08235574"/>
      </p:ext>
    </p:extLst>
  </p:cSld>
  <p:clrMapOvr>
    <a:masterClrMapping/>
  </p:clrMapOvr>
</p:sldLayout>
</file>

<file path=ppt/slideLayouts/slideLayout4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C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B-0904_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80"/>
            <a:ext cx="7314000" cy="902380"/>
          </a:xfrm>
          <a:prstGeom prst="rect">
            <a:avLst/>
          </a:prstGeom>
        </p:spPr>
        <p:txBody>
          <a:bodyPr lIns="104221" tIns="52109" rIns="104221" bIns="52109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7" y="2347935"/>
            <a:ext cx="7314001" cy="3780472"/>
          </a:xfrm>
        </p:spPr>
        <p:txBody>
          <a:bodyPr numCol="2" spcCol="328251"/>
          <a:lstStyle>
            <a:lvl1pPr>
              <a:defRPr sz="1800"/>
            </a:lvl1pPr>
            <a:lvl3pPr marL="410312" indent="-195413">
              <a:buFont typeface="Arial"/>
              <a:buChar char="•"/>
              <a:defRPr sz="1400"/>
            </a:lvl3pPr>
            <a:lvl4pPr marL="615469" indent="-205159">
              <a:buFont typeface="Lucida Grande"/>
              <a:buChar char="-"/>
              <a:defRPr sz="1400"/>
            </a:lvl4pPr>
            <a:lvl5pPr marL="615469" indent="-205159">
              <a:buFont typeface="Lucida Grande"/>
              <a:buChar char="-"/>
              <a:defRPr sz="1400"/>
            </a:lvl5pPr>
            <a:lvl6pPr marL="615469" indent="-205159">
              <a:buFont typeface="Lucida Grande"/>
              <a:buChar char="-"/>
              <a:defRPr sz="1400"/>
            </a:lvl6pPr>
            <a:lvl7pPr marL="615469" indent="-205159">
              <a:buFont typeface="Lucida Grande"/>
              <a:buChar char="-"/>
              <a:defRPr sz="1400"/>
            </a:lvl7pPr>
            <a:lvl8pPr marL="615469" indent="-205159">
              <a:buFont typeface="Lucida Grande"/>
              <a:buChar char="-"/>
              <a:defRPr sz="1400"/>
            </a:lvl8pPr>
            <a:lvl9pPr marL="615469" indent="-205159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fld id="{7D0585FB-1323-469F-B63B-09860EBD27D7}" type="datetime1">
              <a:rPr lang="fi-FI" smtClean="0"/>
              <a:t>31.10.2018</a:t>
            </a:fld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44163441"/>
      </p:ext>
    </p:extLst>
  </p:cSld>
  <p:clrMapOvr>
    <a:masterClrMapping/>
  </p:clrMapOvr>
</p:sldLayout>
</file>

<file path=ppt/slideLayouts/slideLayout4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B-0904_6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80"/>
            <a:ext cx="7304104" cy="902380"/>
          </a:xfrm>
          <a:prstGeom prst="rect">
            <a:avLst/>
          </a:prstGeom>
        </p:spPr>
        <p:txBody>
          <a:bodyPr lIns="104221" tIns="52109" rIns="104221" bIns="52109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2" y="2347935"/>
            <a:ext cx="7304105" cy="3780472"/>
          </a:xfrm>
        </p:spPr>
        <p:txBody>
          <a:bodyPr/>
          <a:lstStyle>
            <a:lvl1pPr>
              <a:defRPr sz="1800"/>
            </a:lvl1pPr>
            <a:lvl3pPr marL="410312" indent="-195413">
              <a:buFont typeface="Arial"/>
              <a:buChar char="•"/>
              <a:defRPr sz="1400"/>
            </a:lvl3pPr>
            <a:lvl4pPr marL="615469" indent="-205159">
              <a:buFont typeface="Lucida Grande"/>
              <a:buChar char="-"/>
              <a:defRPr sz="1400"/>
            </a:lvl4pPr>
            <a:lvl5pPr marL="615469" indent="-205159">
              <a:buFont typeface="Lucida Grande"/>
              <a:buChar char="-"/>
              <a:defRPr sz="1400"/>
            </a:lvl5pPr>
            <a:lvl6pPr marL="615469" indent="-205159">
              <a:buFont typeface="Lucida Grande"/>
              <a:buChar char="-"/>
              <a:defRPr sz="1400"/>
            </a:lvl6pPr>
            <a:lvl7pPr marL="615469" indent="-205159">
              <a:buFont typeface="Lucida Grande"/>
              <a:buChar char="-"/>
              <a:defRPr sz="1400"/>
            </a:lvl7pPr>
            <a:lvl8pPr marL="615469" indent="-205159">
              <a:buFont typeface="Lucida Grande"/>
              <a:buChar char="-"/>
              <a:defRPr sz="1400"/>
            </a:lvl8pPr>
            <a:lvl9pPr marL="615469" indent="-205159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fld id="{15D8067D-E00E-4760-9626-0F3A4ED405DE}" type="datetime1">
              <a:rPr lang="fi-FI" smtClean="0"/>
              <a:t>31.10.2018</a:t>
            </a:fld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16807394"/>
      </p:ext>
    </p:extLst>
  </p:cSld>
  <p:clrMapOvr>
    <a:masterClrMapping/>
  </p:clrMapOvr>
</p:sldLayout>
</file>

<file path=ppt/slideLayouts/slideLayout4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D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B-0904_6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80"/>
            <a:ext cx="7304104" cy="902380"/>
          </a:xfrm>
          <a:prstGeom prst="rect">
            <a:avLst/>
          </a:prstGeom>
        </p:spPr>
        <p:txBody>
          <a:bodyPr lIns="104221" tIns="52109" rIns="104221" bIns="52109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2" y="2347935"/>
            <a:ext cx="7304105" cy="3780472"/>
          </a:xfrm>
        </p:spPr>
        <p:txBody>
          <a:bodyPr numCol="2" spcCol="328251"/>
          <a:lstStyle>
            <a:lvl1pPr>
              <a:defRPr sz="1800"/>
            </a:lvl1pPr>
            <a:lvl3pPr marL="410312" indent="-195413">
              <a:buFont typeface="Arial"/>
              <a:buChar char="•"/>
              <a:defRPr sz="1400"/>
            </a:lvl3pPr>
            <a:lvl4pPr marL="615469" indent="-205159">
              <a:buFont typeface="Lucida Grande"/>
              <a:buChar char="-"/>
              <a:defRPr sz="1400"/>
            </a:lvl4pPr>
            <a:lvl5pPr marL="615469" indent="-205159">
              <a:buFont typeface="Lucida Grande"/>
              <a:buChar char="-"/>
              <a:defRPr sz="1400"/>
            </a:lvl5pPr>
            <a:lvl6pPr marL="615469" indent="-205159">
              <a:buFont typeface="Lucida Grande"/>
              <a:buChar char="-"/>
              <a:defRPr sz="1400"/>
            </a:lvl6pPr>
            <a:lvl7pPr marL="615469" indent="-205159">
              <a:buFont typeface="Lucida Grande"/>
              <a:buChar char="-"/>
              <a:defRPr sz="1400"/>
            </a:lvl7pPr>
            <a:lvl8pPr marL="615469" indent="-205159">
              <a:buFont typeface="Lucida Grande"/>
              <a:buChar char="-"/>
              <a:defRPr sz="1400"/>
            </a:lvl8pPr>
            <a:lvl9pPr marL="615469" indent="-205159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fld id="{165BC6F6-0286-4BF5-90B1-4DE1A27357C8}" type="datetime1">
              <a:rPr lang="fi-FI" smtClean="0"/>
              <a:t>31.10.2018</a:t>
            </a:fld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66456887"/>
      </p:ext>
    </p:extLst>
  </p:cSld>
  <p:clrMapOvr>
    <a:masterClrMapping/>
  </p:clrMapOvr>
</p:sldLayout>
</file>

<file path=ppt/slideLayouts/slideLayout4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1504_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80"/>
            <a:ext cx="7304104" cy="902380"/>
          </a:xfrm>
          <a:prstGeom prst="rect">
            <a:avLst/>
          </a:prstGeom>
        </p:spPr>
        <p:txBody>
          <a:bodyPr lIns="104221" tIns="52109" rIns="104221" bIns="52109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2" y="2347935"/>
            <a:ext cx="7304105" cy="3780472"/>
          </a:xfrm>
        </p:spPr>
        <p:txBody>
          <a:bodyPr/>
          <a:lstStyle>
            <a:lvl1pPr>
              <a:defRPr sz="1800"/>
            </a:lvl1pPr>
            <a:lvl3pPr marL="410312" indent="-195413">
              <a:buFont typeface="Arial"/>
              <a:buChar char="•"/>
              <a:defRPr sz="1400"/>
            </a:lvl3pPr>
            <a:lvl4pPr marL="615469" indent="-205159">
              <a:buFont typeface="Lucida Grande"/>
              <a:buChar char="-"/>
              <a:defRPr sz="1400"/>
            </a:lvl4pPr>
            <a:lvl5pPr marL="615469" indent="-205159">
              <a:buFont typeface="Lucida Grande"/>
              <a:buChar char="-"/>
              <a:defRPr sz="1400"/>
            </a:lvl5pPr>
            <a:lvl6pPr marL="615469" indent="-205159">
              <a:buFont typeface="Lucida Grande"/>
              <a:buChar char="-"/>
              <a:defRPr sz="1400"/>
            </a:lvl6pPr>
            <a:lvl7pPr marL="615469" indent="-205159">
              <a:buFont typeface="Lucida Grande"/>
              <a:buChar char="-"/>
              <a:defRPr sz="1400"/>
            </a:lvl7pPr>
            <a:lvl8pPr marL="615469" indent="-205159">
              <a:buFont typeface="Lucida Grande"/>
              <a:buChar char="-"/>
              <a:defRPr sz="1400"/>
            </a:lvl8pPr>
            <a:lvl9pPr marL="615469" indent="-205159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fld id="{C89EBBE9-41AB-4A6F-8F4C-CD3C7CBF4217}" type="datetime1">
              <a:rPr lang="fi-FI" smtClean="0"/>
              <a:t>31.10.2018</a:t>
            </a:fld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74059053"/>
      </p:ext>
    </p:extLst>
  </p:cSld>
  <p:clrMapOvr>
    <a:masterClrMapping/>
  </p:clrMapOvr>
</p:sldLayout>
</file>

<file path=ppt/slideLayouts/slideLayout4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E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1504_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80"/>
            <a:ext cx="7304104" cy="902380"/>
          </a:xfrm>
          <a:prstGeom prst="rect">
            <a:avLst/>
          </a:prstGeom>
        </p:spPr>
        <p:txBody>
          <a:bodyPr lIns="104221" tIns="52109" rIns="104221" bIns="52109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2" y="2347935"/>
            <a:ext cx="7304105" cy="3780472"/>
          </a:xfrm>
        </p:spPr>
        <p:txBody>
          <a:bodyPr numCol="2" spcCol="328251"/>
          <a:lstStyle>
            <a:lvl1pPr>
              <a:defRPr sz="1800"/>
            </a:lvl1pPr>
            <a:lvl3pPr marL="410312" indent="-195413">
              <a:buFont typeface="Arial"/>
              <a:buChar char="•"/>
              <a:defRPr sz="1400"/>
            </a:lvl3pPr>
            <a:lvl4pPr marL="615469" indent="-205159">
              <a:buFont typeface="Lucida Grande"/>
              <a:buChar char="-"/>
              <a:defRPr sz="1400"/>
            </a:lvl4pPr>
            <a:lvl5pPr marL="615469" indent="-205159">
              <a:buFont typeface="Lucida Grande"/>
              <a:buChar char="-"/>
              <a:defRPr sz="1400"/>
            </a:lvl5pPr>
            <a:lvl6pPr marL="615469" indent="-205159">
              <a:buFont typeface="Lucida Grande"/>
              <a:buChar char="-"/>
              <a:defRPr sz="1400"/>
            </a:lvl6pPr>
            <a:lvl7pPr marL="615469" indent="-205159">
              <a:buFont typeface="Lucida Grande"/>
              <a:buChar char="-"/>
              <a:defRPr sz="1400"/>
            </a:lvl7pPr>
            <a:lvl8pPr marL="615469" indent="-205159">
              <a:buFont typeface="Lucida Grande"/>
              <a:buChar char="-"/>
              <a:defRPr sz="1400"/>
            </a:lvl8pPr>
            <a:lvl9pPr marL="615469" indent="-205159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fld id="{6E7BD970-4DEF-4F39-913A-86DE791D109E}" type="datetime1">
              <a:rPr lang="fi-FI" smtClean="0"/>
              <a:t>31.10.2018</a:t>
            </a:fld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19314495"/>
      </p:ext>
    </p:extLst>
  </p:cSld>
  <p:clrMapOvr>
    <a:masterClrMapping/>
  </p:clrMapOvr>
</p:sldLayout>
</file>

<file path=ppt/slideLayouts/slideLayout4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Hepo-110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80"/>
            <a:ext cx="7314000" cy="902380"/>
          </a:xfrm>
          <a:prstGeom prst="rect">
            <a:avLst/>
          </a:prstGeom>
        </p:spPr>
        <p:txBody>
          <a:bodyPr lIns="104221" tIns="52109" rIns="104221" bIns="52109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7" y="2347935"/>
            <a:ext cx="7314001" cy="3780472"/>
          </a:xfrm>
        </p:spPr>
        <p:txBody>
          <a:bodyPr/>
          <a:lstStyle>
            <a:lvl1pPr>
              <a:defRPr sz="1800"/>
            </a:lvl1pPr>
            <a:lvl3pPr marL="410312" indent="-195413">
              <a:buFont typeface="Arial"/>
              <a:buChar char="•"/>
              <a:defRPr sz="1400"/>
            </a:lvl3pPr>
            <a:lvl4pPr marL="615469" indent="-205159">
              <a:buFont typeface="Lucida Grande"/>
              <a:buChar char="-"/>
              <a:defRPr sz="1400"/>
            </a:lvl4pPr>
            <a:lvl5pPr marL="615469" indent="-205159">
              <a:buFont typeface="Lucida Grande"/>
              <a:buChar char="-"/>
              <a:defRPr sz="1400"/>
            </a:lvl5pPr>
            <a:lvl6pPr marL="615469" indent="-205159">
              <a:buFont typeface="Lucida Grande"/>
              <a:buChar char="-"/>
              <a:defRPr sz="1400"/>
            </a:lvl6pPr>
            <a:lvl7pPr marL="615469" indent="-205159">
              <a:buFont typeface="Lucida Grande"/>
              <a:buChar char="-"/>
              <a:defRPr sz="1400"/>
            </a:lvl7pPr>
            <a:lvl8pPr marL="615469" indent="-205159">
              <a:buFont typeface="Lucida Grande"/>
              <a:buChar char="-"/>
              <a:defRPr sz="1400"/>
            </a:lvl8pPr>
            <a:lvl9pPr marL="615469" indent="-205159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fld id="{BDD1D1EF-0548-4341-B0A3-8D74A9D2CEE2}" type="datetime1">
              <a:rPr lang="fi-FI" smtClean="0"/>
              <a:t>31.10.2018</a:t>
            </a:fld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63963649"/>
      </p:ext>
    </p:extLst>
  </p:cSld>
  <p:clrMapOvr>
    <a:masterClrMapping/>
  </p:clrMapOvr>
</p:sldLayout>
</file>

<file path=ppt/slideLayouts/slideLayout4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F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Hepo-110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80"/>
            <a:ext cx="7314000" cy="902380"/>
          </a:xfrm>
          <a:prstGeom prst="rect">
            <a:avLst/>
          </a:prstGeom>
        </p:spPr>
        <p:txBody>
          <a:bodyPr lIns="104221" tIns="52109" rIns="104221" bIns="52109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7" y="2347935"/>
            <a:ext cx="7314001" cy="3780472"/>
          </a:xfrm>
        </p:spPr>
        <p:txBody>
          <a:bodyPr numCol="2" spcCol="328251"/>
          <a:lstStyle>
            <a:lvl1pPr>
              <a:defRPr sz="1800"/>
            </a:lvl1pPr>
            <a:lvl3pPr marL="410312" indent="-195413">
              <a:buFont typeface="Arial"/>
              <a:buChar char="•"/>
              <a:defRPr sz="1400"/>
            </a:lvl3pPr>
            <a:lvl4pPr marL="615469" indent="-205159">
              <a:buFont typeface="Lucida Grande"/>
              <a:buChar char="-"/>
              <a:defRPr sz="1400"/>
            </a:lvl4pPr>
            <a:lvl5pPr marL="615469" indent="-205159">
              <a:buFont typeface="Lucida Grande"/>
              <a:buChar char="-"/>
              <a:defRPr sz="1400"/>
            </a:lvl5pPr>
            <a:lvl6pPr marL="615469" indent="-205159">
              <a:buFont typeface="Lucida Grande"/>
              <a:buChar char="-"/>
              <a:defRPr sz="1400"/>
            </a:lvl6pPr>
            <a:lvl7pPr marL="615469" indent="-205159">
              <a:buFont typeface="Lucida Grande"/>
              <a:buChar char="-"/>
              <a:defRPr sz="1400"/>
            </a:lvl7pPr>
            <a:lvl8pPr marL="615469" indent="-205159">
              <a:buFont typeface="Lucida Grande"/>
              <a:buChar char="-"/>
              <a:defRPr sz="1400"/>
            </a:lvl8pPr>
            <a:lvl9pPr marL="615469" indent="-205159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fld id="{569B0A49-3DFB-4F82-9CCA-4EF8C7630186}" type="datetime1">
              <a:rPr lang="fi-FI" smtClean="0"/>
              <a:t>31.10.2018</a:t>
            </a:fld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09496227"/>
      </p:ext>
    </p:extLst>
  </p:cSld>
  <p:clrMapOvr>
    <a:masterClrMapping/>
  </p:clrMapOvr>
</p:sldLayout>
</file>

<file path=ppt/slideLayouts/slideLayout4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1504_5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80"/>
            <a:ext cx="7304104" cy="902380"/>
          </a:xfrm>
          <a:prstGeom prst="rect">
            <a:avLst/>
          </a:prstGeom>
        </p:spPr>
        <p:txBody>
          <a:bodyPr lIns="104221" tIns="52109" rIns="104221" bIns="52109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2" y="2347935"/>
            <a:ext cx="7304105" cy="3780472"/>
          </a:xfrm>
        </p:spPr>
        <p:txBody>
          <a:bodyPr/>
          <a:lstStyle>
            <a:lvl1pPr>
              <a:defRPr sz="1800"/>
            </a:lvl1pPr>
            <a:lvl3pPr marL="410312" indent="-195413">
              <a:buFont typeface="Arial"/>
              <a:buChar char="•"/>
              <a:defRPr sz="1400"/>
            </a:lvl3pPr>
            <a:lvl4pPr marL="615469" indent="-205159">
              <a:buFont typeface="Lucida Grande"/>
              <a:buChar char="-"/>
              <a:defRPr sz="1400"/>
            </a:lvl4pPr>
            <a:lvl5pPr marL="615469" indent="-205159">
              <a:buFont typeface="Lucida Grande"/>
              <a:buChar char="-"/>
              <a:defRPr sz="1400"/>
            </a:lvl5pPr>
            <a:lvl6pPr marL="615469" indent="-205159">
              <a:buFont typeface="Lucida Grande"/>
              <a:buChar char="-"/>
              <a:defRPr sz="1400"/>
            </a:lvl6pPr>
            <a:lvl7pPr marL="615469" indent="-205159">
              <a:buFont typeface="Lucida Grande"/>
              <a:buChar char="-"/>
              <a:defRPr sz="1400"/>
            </a:lvl7pPr>
            <a:lvl8pPr marL="615469" indent="-205159">
              <a:buFont typeface="Lucida Grande"/>
              <a:buChar char="-"/>
              <a:defRPr sz="1400"/>
            </a:lvl8pPr>
            <a:lvl9pPr marL="615469" indent="-205159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fld id="{EDEEA81B-3B7A-4F62-A73A-F20933E26EA9}" type="datetime1">
              <a:rPr lang="fi-FI" smtClean="0"/>
              <a:t>31.10.2018</a:t>
            </a:fld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93463455"/>
      </p:ext>
    </p:extLst>
  </p:cSld>
  <p:clrMapOvr>
    <a:masterClrMapping/>
  </p:clrMapOvr>
</p:sldLayout>
</file>

<file path=ppt/slideLayouts/slideLayout4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G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1504_5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80"/>
            <a:ext cx="7304104" cy="902380"/>
          </a:xfrm>
          <a:prstGeom prst="rect">
            <a:avLst/>
          </a:prstGeom>
        </p:spPr>
        <p:txBody>
          <a:bodyPr lIns="104221" tIns="52109" rIns="104221" bIns="52109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2" y="2347935"/>
            <a:ext cx="7304105" cy="3780472"/>
          </a:xfrm>
        </p:spPr>
        <p:txBody>
          <a:bodyPr numCol="2" spcCol="328251"/>
          <a:lstStyle>
            <a:lvl1pPr>
              <a:defRPr sz="1800"/>
            </a:lvl1pPr>
            <a:lvl3pPr marL="410312" indent="-195413">
              <a:buFont typeface="Arial"/>
              <a:buChar char="•"/>
              <a:defRPr sz="1400"/>
            </a:lvl3pPr>
            <a:lvl4pPr marL="615469" indent="-205159">
              <a:buFont typeface="Lucida Grande"/>
              <a:buChar char="-"/>
              <a:defRPr sz="1400"/>
            </a:lvl4pPr>
            <a:lvl5pPr marL="615469" indent="-205159">
              <a:buFont typeface="Lucida Grande"/>
              <a:buChar char="-"/>
              <a:defRPr sz="1400"/>
            </a:lvl5pPr>
            <a:lvl6pPr marL="615469" indent="-205159">
              <a:buFont typeface="Lucida Grande"/>
              <a:buChar char="-"/>
              <a:defRPr sz="1400"/>
            </a:lvl6pPr>
            <a:lvl7pPr marL="615469" indent="-205159">
              <a:buFont typeface="Lucida Grande"/>
              <a:buChar char="-"/>
              <a:defRPr sz="1400"/>
            </a:lvl7pPr>
            <a:lvl8pPr marL="615469" indent="-205159">
              <a:buFont typeface="Lucida Grande"/>
              <a:buChar char="-"/>
              <a:defRPr sz="1400"/>
            </a:lvl8pPr>
            <a:lvl9pPr marL="615469" indent="-205159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fld id="{1E4A2ECC-7AFB-4180-9C42-BACDEBB9147E}" type="datetime1">
              <a:rPr lang="fi-FI" smtClean="0"/>
              <a:t>31.10.2018</a:t>
            </a:fld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30907154"/>
      </p:ext>
    </p:extLst>
  </p:cSld>
  <p:clrMapOvr>
    <a:masterClrMapping/>
  </p:clrMapOvr>
</p:sldLayout>
</file>

<file path=ppt/slideLayouts/slideLayout4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al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Mallisivu_2005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80"/>
            <a:ext cx="7304104" cy="902380"/>
          </a:xfrm>
          <a:prstGeom prst="rect">
            <a:avLst/>
          </a:prstGeom>
        </p:spPr>
        <p:txBody>
          <a:bodyPr lIns="104221" tIns="52109" rIns="104221" bIns="52109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2" y="2347935"/>
            <a:ext cx="7304105" cy="3780472"/>
          </a:xfrm>
        </p:spPr>
        <p:txBody>
          <a:bodyPr/>
          <a:lstStyle>
            <a:lvl1pPr>
              <a:defRPr sz="1800"/>
            </a:lvl1pPr>
            <a:lvl3pPr marL="410312" indent="-195413">
              <a:buFont typeface="Arial"/>
              <a:buChar char="•"/>
              <a:defRPr sz="1400"/>
            </a:lvl3pPr>
            <a:lvl4pPr marL="615469" indent="-205159">
              <a:buFont typeface="Lucida Grande"/>
              <a:buChar char="-"/>
              <a:defRPr sz="1400"/>
            </a:lvl4pPr>
            <a:lvl5pPr marL="615469" indent="-205159">
              <a:buFont typeface="Lucida Grande"/>
              <a:buChar char="-"/>
              <a:defRPr sz="1400"/>
            </a:lvl5pPr>
            <a:lvl6pPr marL="615469" indent="-205159">
              <a:buFont typeface="Lucida Grande"/>
              <a:buChar char="-"/>
              <a:defRPr sz="1400"/>
            </a:lvl6pPr>
            <a:lvl7pPr marL="615469" indent="-205159">
              <a:buFont typeface="Lucida Grande"/>
              <a:buChar char="-"/>
              <a:defRPr sz="1400"/>
            </a:lvl7pPr>
            <a:lvl8pPr marL="615469" indent="-205159">
              <a:buFont typeface="Lucida Grande"/>
              <a:buChar char="-"/>
              <a:defRPr sz="1400"/>
            </a:lvl8pPr>
            <a:lvl9pPr marL="615469" indent="-205159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fld id="{BCBBDC20-0CA8-4C6A-9E01-90A05372E721}" type="datetime1">
              <a:rPr lang="fi-FI" smtClean="0"/>
              <a:t>31.10.2018</a:t>
            </a:fld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5969797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45360" y="152310"/>
            <a:ext cx="9441630" cy="1260475"/>
          </a:xfrm>
          <a:prstGeom prst="rect">
            <a:avLst/>
          </a:prstGeom>
        </p:spPr>
        <p:txBody>
          <a:bodyPr lIns="100769" tIns="50354" rIns="100769" bIns="50354"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45360" y="1428548"/>
            <a:ext cx="9441630" cy="4814315"/>
          </a:xfrm>
          <a:prstGeom prst="rect">
            <a:avLst/>
          </a:prstGeom>
        </p:spPr>
        <p:txBody>
          <a:bodyPr lIns="100769" tIns="50354" rIns="100769" bIns="50354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461963" y="6799263"/>
            <a:ext cx="2582862" cy="252412"/>
          </a:xfrm>
          <a:prstGeom prst="rect">
            <a:avLst/>
          </a:prstGeom>
        </p:spPr>
        <p:txBody>
          <a:bodyPr lIns="100769" tIns="50354" rIns="100769" bIns="50354"/>
          <a:lstStyle>
            <a:lvl1pPr defTabSz="503024">
              <a:defRPr>
                <a:solidFill>
                  <a:prstClr val="black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7087436-82F8-4876-9FA4-6C653880AFA3}" type="datetime1">
              <a:rPr lang="fi-FI" smtClean="0"/>
              <a:t>31.10.2018</a:t>
            </a:fld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>
          <a:xfrm>
            <a:off x="446088" y="7046913"/>
            <a:ext cx="2225675" cy="249237"/>
          </a:xfrm>
          <a:prstGeom prst="rect">
            <a:avLst/>
          </a:prstGeom>
        </p:spPr>
        <p:txBody>
          <a:bodyPr vert="horz" wrap="square" lIns="100769" tIns="50354" rIns="100769" bIns="50354" numCol="1" anchor="t" anchorCtr="0" compatLnSpc="1">
            <a:prstTxWarp prst="textNoShape">
              <a:avLst/>
            </a:prstTxWarp>
          </a:bodyPr>
          <a:lstStyle>
            <a:lvl1pPr defTabSz="501650">
              <a:defRPr>
                <a:solidFill>
                  <a:srgbClr val="000000"/>
                </a:solidFill>
              </a:defRPr>
            </a:lvl1pPr>
          </a:lstStyle>
          <a:p>
            <a:fld id="{F025DB64-48F7-4B1C-ACA3-206F023ECD34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566277251"/>
      </p:ext>
    </p:extLst>
  </p:cSld>
  <p:clrMapOvr>
    <a:masterClrMapping/>
  </p:clrMapOvr>
</p:sldLayout>
</file>

<file path=ppt/slideLayouts/slideLayout4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TK-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Peruspalkit-1004_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1445580"/>
            <a:ext cx="9076429" cy="902380"/>
          </a:xfrm>
          <a:prstGeom prst="rect">
            <a:avLst/>
          </a:prstGeom>
        </p:spPr>
        <p:txBody>
          <a:bodyPr lIns="104221" tIns="52109" rIns="104221" bIns="52109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/>
          <a:lstStyle>
            <a:lvl1pPr>
              <a:defRPr sz="1800"/>
            </a:lvl1pPr>
            <a:lvl3pPr marL="410312" indent="-195413">
              <a:buFont typeface="Arial"/>
              <a:buChar char="•"/>
              <a:defRPr sz="1400"/>
            </a:lvl3pPr>
            <a:lvl4pPr marL="615469" indent="-205159">
              <a:buFont typeface="Lucida Grande"/>
              <a:buChar char="-"/>
              <a:defRPr sz="1400"/>
            </a:lvl4pPr>
            <a:lvl5pPr marL="615469" indent="-205159">
              <a:buFont typeface="Lucida Grande"/>
              <a:buChar char="-"/>
              <a:defRPr sz="1400"/>
            </a:lvl5pPr>
            <a:lvl6pPr marL="615469" indent="-205159">
              <a:buFont typeface="Lucida Grande"/>
              <a:buChar char="-"/>
              <a:defRPr sz="1400"/>
            </a:lvl6pPr>
            <a:lvl7pPr marL="615469" indent="-205159">
              <a:buFont typeface="Lucida Grande"/>
              <a:buChar char="-"/>
              <a:defRPr sz="1400"/>
            </a:lvl7pPr>
            <a:lvl8pPr marL="615469" indent="-205159">
              <a:buFont typeface="Lucida Grande"/>
              <a:buChar char="-"/>
              <a:defRPr sz="1400"/>
            </a:lvl8pPr>
            <a:lvl9pPr marL="615469" indent="-205159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fld id="{BEF5DE73-3B28-4316-AE47-C751926F8441}" type="datetime1">
              <a:rPr lang="fi-FI" smtClean="0"/>
              <a:t>31.10.2018</a:t>
            </a:fld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37994167"/>
      </p:ext>
    </p:extLst>
  </p:cSld>
  <p:clrMapOvr>
    <a:masterClrMapping/>
  </p:clrMapOvr>
</p:sldLayout>
</file>

<file path=ppt/slideLayouts/slideLayout4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TK-A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Peruspalkit-1004_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1445580"/>
            <a:ext cx="9076429" cy="902380"/>
          </a:xfrm>
          <a:prstGeom prst="rect">
            <a:avLst/>
          </a:prstGeom>
        </p:spPr>
        <p:txBody>
          <a:bodyPr lIns="104221" tIns="52109" rIns="104221" bIns="52109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 numCol="2" spcCol="328251"/>
          <a:lstStyle>
            <a:lvl1pPr>
              <a:defRPr sz="1800"/>
            </a:lvl1pPr>
            <a:lvl3pPr marL="410312" indent="-195413">
              <a:buFont typeface="Arial"/>
              <a:buChar char="•"/>
              <a:defRPr sz="1400"/>
            </a:lvl3pPr>
            <a:lvl4pPr marL="615469" indent="-205159">
              <a:buFont typeface="Lucida Grande"/>
              <a:buChar char="-"/>
              <a:defRPr sz="1400"/>
            </a:lvl4pPr>
            <a:lvl5pPr marL="615469" indent="-205159">
              <a:buFont typeface="Lucida Grande"/>
              <a:buChar char="-"/>
              <a:defRPr sz="1400"/>
            </a:lvl5pPr>
            <a:lvl6pPr marL="615469" indent="-205159">
              <a:buFont typeface="Lucida Grande"/>
              <a:buChar char="-"/>
              <a:defRPr sz="1400"/>
            </a:lvl6pPr>
            <a:lvl7pPr marL="615469" indent="-205159">
              <a:buFont typeface="Lucida Grande"/>
              <a:buChar char="-"/>
              <a:defRPr sz="1400"/>
            </a:lvl7pPr>
            <a:lvl8pPr marL="615469" indent="-205159">
              <a:buFont typeface="Lucida Grande"/>
              <a:buChar char="-"/>
              <a:defRPr sz="1400"/>
            </a:lvl8pPr>
            <a:lvl9pPr marL="615469" indent="-205159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fld id="{AB9832A8-80E9-435E-9810-C49592F953D6}" type="datetime1">
              <a:rPr lang="fi-FI" smtClean="0"/>
              <a:t>31.10.2018</a:t>
            </a:fld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54981291"/>
      </p:ext>
    </p:extLst>
  </p:cSld>
  <p:clrMapOvr>
    <a:masterClrMapping/>
  </p:clrMapOvr>
</p:sldLayout>
</file>

<file path=ppt/slideLayouts/slideLayout4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TK-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Peruspalkit-2-100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1135394"/>
            <a:ext cx="9076429" cy="902380"/>
          </a:xfrm>
          <a:prstGeom prst="rect">
            <a:avLst/>
          </a:prstGeom>
        </p:spPr>
        <p:txBody>
          <a:bodyPr lIns="104221" tIns="52109" rIns="104221" bIns="52109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7766" y="1961545"/>
            <a:ext cx="9088496" cy="3780472"/>
          </a:xfrm>
        </p:spPr>
        <p:txBody>
          <a:bodyPr spcCol="0"/>
          <a:lstStyle>
            <a:lvl1pPr>
              <a:defRPr sz="1800"/>
            </a:lvl1pPr>
            <a:lvl3pPr marL="410312" indent="-195413">
              <a:buFont typeface="Arial"/>
              <a:buChar char="•"/>
              <a:defRPr sz="1400"/>
            </a:lvl3pPr>
            <a:lvl4pPr marL="615469" indent="-205159">
              <a:buFont typeface="Lucida Grande"/>
              <a:buChar char="-"/>
              <a:defRPr sz="1400"/>
            </a:lvl4pPr>
            <a:lvl5pPr marL="615469" indent="-205159">
              <a:buFont typeface="Lucida Grande"/>
              <a:buChar char="-"/>
              <a:defRPr sz="1400"/>
            </a:lvl5pPr>
            <a:lvl6pPr marL="615469" indent="-205159">
              <a:buFont typeface="Lucida Grande"/>
              <a:buChar char="-"/>
              <a:defRPr sz="1400"/>
            </a:lvl6pPr>
            <a:lvl7pPr marL="615469" indent="-205159">
              <a:buFont typeface="Lucida Grande"/>
              <a:buChar char="-"/>
              <a:defRPr sz="1400"/>
            </a:lvl7pPr>
            <a:lvl8pPr marL="615469" indent="-205159">
              <a:buFont typeface="Lucida Grande"/>
              <a:buChar char="-"/>
              <a:defRPr sz="1400"/>
            </a:lvl8pPr>
            <a:lvl9pPr marL="615469" indent="-205159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fld id="{8B2903B4-22C5-444B-A11E-30B18C99EDCD}" type="datetime1">
              <a:rPr lang="fi-FI" smtClean="0"/>
              <a:t>31.10.2018</a:t>
            </a:fld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64268899"/>
      </p:ext>
    </p:extLst>
  </p:cSld>
  <p:clrMapOvr>
    <a:masterClrMapping/>
  </p:clrMapOvr>
</p:sldLayout>
</file>

<file path=ppt/slideLayouts/slideLayout4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TK-B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Peruspalkit-2-100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1135394"/>
            <a:ext cx="9076429" cy="902380"/>
          </a:xfrm>
          <a:prstGeom prst="rect">
            <a:avLst/>
          </a:prstGeom>
        </p:spPr>
        <p:txBody>
          <a:bodyPr lIns="104221" tIns="52109" rIns="104221" bIns="52109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7766" y="1961545"/>
            <a:ext cx="9088496" cy="3780472"/>
          </a:xfrm>
        </p:spPr>
        <p:txBody>
          <a:bodyPr numCol="2" spcCol="328251"/>
          <a:lstStyle>
            <a:lvl1pPr>
              <a:defRPr sz="1800"/>
            </a:lvl1pPr>
            <a:lvl3pPr marL="410312" indent="-195413">
              <a:buFont typeface="Arial"/>
              <a:buChar char="•"/>
              <a:defRPr sz="1400"/>
            </a:lvl3pPr>
            <a:lvl4pPr marL="615469" indent="-205159">
              <a:buFont typeface="Lucida Grande"/>
              <a:buChar char="-"/>
              <a:defRPr sz="1400"/>
            </a:lvl4pPr>
            <a:lvl5pPr marL="615469" indent="-205159">
              <a:buFont typeface="Lucida Grande"/>
              <a:buChar char="-"/>
              <a:defRPr sz="1400"/>
            </a:lvl5pPr>
            <a:lvl6pPr marL="615469" indent="-205159">
              <a:buFont typeface="Lucida Grande"/>
              <a:buChar char="-"/>
              <a:defRPr sz="1400"/>
            </a:lvl6pPr>
            <a:lvl7pPr marL="615469" indent="-205159">
              <a:buFont typeface="Lucida Grande"/>
              <a:buChar char="-"/>
              <a:defRPr sz="1400"/>
            </a:lvl7pPr>
            <a:lvl8pPr marL="615469" indent="-205159">
              <a:buFont typeface="Lucida Grande"/>
              <a:buChar char="-"/>
              <a:defRPr sz="1400"/>
            </a:lvl8pPr>
            <a:lvl9pPr marL="615469" indent="-205159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fld id="{9E7E6FF3-A763-4268-B757-474FFA5F34A6}" type="datetime1">
              <a:rPr lang="fi-FI" smtClean="0"/>
              <a:t>31.10.2018</a:t>
            </a:fld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09358986"/>
      </p:ext>
    </p:extLst>
  </p:cSld>
  <p:clrMapOvr>
    <a:masterClrMapping/>
  </p:clrMapOvr>
</p:sldLayout>
</file>

<file path=ppt/slideLayouts/slideLayout4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TK-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Plankko-110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746334"/>
            <a:ext cx="9076429" cy="902380"/>
          </a:xfrm>
          <a:prstGeom prst="rect">
            <a:avLst/>
          </a:prstGeom>
        </p:spPr>
        <p:txBody>
          <a:bodyPr lIns="104221" tIns="52109" rIns="104221" bIns="52109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96845" y="1648709"/>
            <a:ext cx="9088496" cy="3780472"/>
          </a:xfrm>
        </p:spPr>
        <p:txBody>
          <a:bodyPr/>
          <a:lstStyle>
            <a:lvl1pPr>
              <a:defRPr sz="1800"/>
            </a:lvl1pPr>
            <a:lvl3pPr marL="410312" indent="-195413">
              <a:buFont typeface="Arial"/>
              <a:buChar char="•"/>
              <a:defRPr sz="1400"/>
            </a:lvl3pPr>
            <a:lvl4pPr marL="615469" indent="-205159">
              <a:buFont typeface="Lucida Grande"/>
              <a:buChar char="-"/>
              <a:defRPr sz="1400"/>
            </a:lvl4pPr>
            <a:lvl5pPr marL="615469" indent="-205159">
              <a:buFont typeface="Lucida Grande"/>
              <a:buChar char="-"/>
              <a:defRPr sz="1400"/>
            </a:lvl5pPr>
            <a:lvl6pPr marL="615469" indent="-205159">
              <a:buFont typeface="Lucida Grande"/>
              <a:buChar char="-"/>
              <a:defRPr sz="1400"/>
            </a:lvl6pPr>
            <a:lvl7pPr marL="615469" indent="-205159">
              <a:buFont typeface="Lucida Grande"/>
              <a:buChar char="-"/>
              <a:defRPr sz="1400"/>
            </a:lvl7pPr>
            <a:lvl8pPr marL="615469" indent="-205159">
              <a:buFont typeface="Lucida Grande"/>
              <a:buChar char="-"/>
              <a:defRPr sz="1400"/>
            </a:lvl8pPr>
            <a:lvl9pPr marL="615469" indent="-205159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fld id="{A30F12D1-552B-4618-8DFF-9F6173F18C73}" type="datetime1">
              <a:rPr lang="fi-FI" smtClean="0"/>
              <a:t>31.10.2018</a:t>
            </a:fld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25356185"/>
      </p:ext>
    </p:extLst>
  </p:cSld>
  <p:clrMapOvr>
    <a:masterClrMapping/>
  </p:clrMapOvr>
</p:sldLayout>
</file>

<file path=ppt/slideLayouts/slideLayout4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TK-C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Plankko-110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746334"/>
            <a:ext cx="9076429" cy="902380"/>
          </a:xfrm>
          <a:prstGeom prst="rect">
            <a:avLst/>
          </a:prstGeom>
        </p:spPr>
        <p:txBody>
          <a:bodyPr lIns="104221" tIns="52109" rIns="104221" bIns="52109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96845" y="1648709"/>
            <a:ext cx="9088496" cy="3780472"/>
          </a:xfrm>
        </p:spPr>
        <p:txBody>
          <a:bodyPr numCol="2" spcCol="328251"/>
          <a:lstStyle>
            <a:lvl1pPr>
              <a:defRPr sz="1800"/>
            </a:lvl1pPr>
            <a:lvl3pPr marL="410312" indent="-195413">
              <a:buFont typeface="Arial"/>
              <a:buChar char="•"/>
              <a:defRPr sz="1400"/>
            </a:lvl3pPr>
            <a:lvl4pPr marL="615469" indent="-205159">
              <a:buFont typeface="Lucida Grande"/>
              <a:buChar char="-"/>
              <a:defRPr sz="1400"/>
            </a:lvl4pPr>
            <a:lvl5pPr marL="615469" indent="-205159">
              <a:buFont typeface="Lucida Grande"/>
              <a:buChar char="-"/>
              <a:defRPr sz="1400"/>
            </a:lvl5pPr>
            <a:lvl6pPr marL="615469" indent="-205159">
              <a:buFont typeface="Lucida Grande"/>
              <a:buChar char="-"/>
              <a:defRPr sz="1400"/>
            </a:lvl6pPr>
            <a:lvl7pPr marL="615469" indent="-205159">
              <a:buFont typeface="Lucida Grande"/>
              <a:buChar char="-"/>
              <a:defRPr sz="1400"/>
            </a:lvl7pPr>
            <a:lvl8pPr marL="615469" indent="-205159">
              <a:buFont typeface="Lucida Grande"/>
              <a:buChar char="-"/>
              <a:defRPr sz="1400"/>
            </a:lvl8pPr>
            <a:lvl9pPr marL="615469" indent="-205159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fld id="{B35106F6-DC76-4868-BD5C-35AA00A352BF}" type="datetime1">
              <a:rPr lang="fi-FI" smtClean="0"/>
              <a:t>31.10.2018</a:t>
            </a:fld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56483861"/>
      </p:ext>
    </p:extLst>
  </p:cSld>
  <p:clrMapOvr>
    <a:masterClrMapping/>
  </p:clrMapOvr>
</p:sldLayout>
</file>

<file path=ppt/slideLayouts/slideLayout4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enMaa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MenestM-MTK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1445580"/>
            <a:ext cx="9076429" cy="902380"/>
          </a:xfrm>
          <a:prstGeom prst="rect">
            <a:avLst/>
          </a:prstGeom>
        </p:spPr>
        <p:txBody>
          <a:bodyPr lIns="104221" tIns="52109" rIns="104221" bIns="52109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/>
          <a:lstStyle>
            <a:lvl1pPr>
              <a:defRPr sz="1800"/>
            </a:lvl1pPr>
            <a:lvl3pPr marL="410312" indent="-195413">
              <a:buFont typeface="Arial"/>
              <a:buChar char="•"/>
              <a:defRPr sz="1400"/>
            </a:lvl3pPr>
            <a:lvl4pPr marL="615469" indent="-205159">
              <a:buFont typeface="Lucida Grande"/>
              <a:buChar char="-"/>
              <a:defRPr sz="1400"/>
            </a:lvl4pPr>
            <a:lvl5pPr marL="615469" indent="-205159">
              <a:buFont typeface="Lucida Grande"/>
              <a:buChar char="-"/>
              <a:defRPr sz="1400"/>
            </a:lvl5pPr>
            <a:lvl6pPr marL="615469" indent="-205159">
              <a:buFont typeface="Lucida Grande"/>
              <a:buChar char="-"/>
              <a:defRPr sz="1400"/>
            </a:lvl6pPr>
            <a:lvl7pPr marL="615469" indent="-205159">
              <a:buFont typeface="Lucida Grande"/>
              <a:buChar char="-"/>
              <a:defRPr sz="1400"/>
            </a:lvl7pPr>
            <a:lvl8pPr marL="615469" indent="-205159">
              <a:buFont typeface="Lucida Grande"/>
              <a:buChar char="-"/>
              <a:defRPr sz="1400"/>
            </a:lvl8pPr>
            <a:lvl9pPr marL="615469" indent="-205159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2668588" y="6964363"/>
            <a:ext cx="960437" cy="346075"/>
          </a:xfrm>
        </p:spPr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fld id="{DBA7AE02-3D72-42B2-ADCA-6569F20C6381}" type="datetime1">
              <a:rPr lang="fi-FI" smtClean="0"/>
              <a:t>31.10.2018</a:t>
            </a:fld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629025" y="6965950"/>
            <a:ext cx="2963863" cy="344488"/>
          </a:xfrm>
        </p:spPr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91031567"/>
      </p:ext>
    </p:extLst>
  </p:cSld>
  <p:clrMapOvr>
    <a:masterClrMapping/>
  </p:clrMapOvr>
</p:sldLayout>
</file>

<file path=ppt/slideLayouts/slideLayout4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enMaalle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MenestM-MTK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1445580"/>
            <a:ext cx="9076429" cy="902380"/>
          </a:xfrm>
          <a:prstGeom prst="rect">
            <a:avLst/>
          </a:prstGeom>
        </p:spPr>
        <p:txBody>
          <a:bodyPr lIns="104221" tIns="52109" rIns="104221" bIns="52109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 numCol="2" spcCol="328251"/>
          <a:lstStyle>
            <a:lvl1pPr>
              <a:defRPr sz="1800"/>
            </a:lvl1pPr>
            <a:lvl3pPr marL="410312" indent="-195413">
              <a:buFont typeface="Arial"/>
              <a:buChar char="•"/>
              <a:defRPr sz="1400"/>
            </a:lvl3pPr>
            <a:lvl4pPr marL="615469" indent="-205159">
              <a:buFont typeface="Lucida Grande"/>
              <a:buChar char="-"/>
              <a:defRPr sz="1400"/>
            </a:lvl4pPr>
            <a:lvl5pPr marL="615469" indent="-205159">
              <a:buFont typeface="Lucida Grande"/>
              <a:buChar char="-"/>
              <a:defRPr sz="1400"/>
            </a:lvl5pPr>
            <a:lvl6pPr marL="615469" indent="-205159">
              <a:buFont typeface="Lucida Grande"/>
              <a:buChar char="-"/>
              <a:defRPr sz="1400"/>
            </a:lvl6pPr>
            <a:lvl7pPr marL="615469" indent="-205159">
              <a:buFont typeface="Lucida Grande"/>
              <a:buChar char="-"/>
              <a:defRPr sz="1400"/>
            </a:lvl7pPr>
            <a:lvl8pPr marL="615469" indent="-205159">
              <a:buFont typeface="Lucida Grande"/>
              <a:buChar char="-"/>
              <a:defRPr sz="1400"/>
            </a:lvl8pPr>
            <a:lvl9pPr marL="615469" indent="-205159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2671763" y="6956425"/>
            <a:ext cx="955675" cy="347663"/>
          </a:xfrm>
        </p:spPr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fld id="{B5757A81-21BE-452B-8A8C-DD6C37C2C8C9}" type="datetime1">
              <a:rPr lang="fi-FI" smtClean="0"/>
              <a:t>31.10.2018</a:t>
            </a:fld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627438" y="6965950"/>
            <a:ext cx="2965450" cy="344488"/>
          </a:xfrm>
        </p:spPr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03795666"/>
      </p:ext>
    </p:extLst>
  </p:cSld>
  <p:clrMapOvr>
    <a:masterClrMapping/>
  </p:clrMapOvr>
</p:sldLayout>
</file>

<file path=ppt/slideLayouts/slideLayout4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et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MetsOm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1445580"/>
            <a:ext cx="9076429" cy="902380"/>
          </a:xfrm>
          <a:prstGeom prst="rect">
            <a:avLst/>
          </a:prstGeom>
        </p:spPr>
        <p:txBody>
          <a:bodyPr lIns="104221" tIns="52109" rIns="104221" bIns="52109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/>
          <a:lstStyle>
            <a:lvl1pPr>
              <a:defRPr sz="1800"/>
            </a:lvl1pPr>
            <a:lvl3pPr marL="410312" indent="-195413">
              <a:buFont typeface="Arial"/>
              <a:buChar char="•"/>
              <a:defRPr sz="1400"/>
            </a:lvl3pPr>
            <a:lvl4pPr marL="615469" indent="-205159">
              <a:buFont typeface="Lucida Grande"/>
              <a:buChar char="-"/>
              <a:defRPr sz="1400"/>
            </a:lvl4pPr>
            <a:lvl5pPr marL="615469" indent="-205159">
              <a:buFont typeface="Lucida Grande"/>
              <a:buChar char="-"/>
              <a:defRPr sz="1400"/>
            </a:lvl5pPr>
            <a:lvl6pPr marL="615469" indent="-205159">
              <a:buFont typeface="Lucida Grande"/>
              <a:buChar char="-"/>
              <a:defRPr sz="1400"/>
            </a:lvl6pPr>
            <a:lvl7pPr marL="615469" indent="-205159">
              <a:buFont typeface="Lucida Grande"/>
              <a:buChar char="-"/>
              <a:defRPr sz="1400"/>
            </a:lvl7pPr>
            <a:lvl8pPr marL="615469" indent="-205159">
              <a:buFont typeface="Lucida Grande"/>
              <a:buChar char="-"/>
              <a:defRPr sz="1400"/>
            </a:lvl8pPr>
            <a:lvl9pPr marL="615469" indent="-205159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fld id="{47D0CEBB-CF38-4B02-BF4A-1F9B614D1C26}" type="datetime1">
              <a:rPr lang="fi-FI" smtClean="0"/>
              <a:t>31.10.2018</a:t>
            </a:fld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44877546"/>
      </p:ext>
    </p:extLst>
  </p:cSld>
  <p:clrMapOvr>
    <a:masterClrMapping/>
  </p:clrMapOvr>
</p:sldLayout>
</file>

<file path=ppt/slideLayouts/slideLayout4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etsOm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MetsOm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1445580"/>
            <a:ext cx="9076429" cy="902380"/>
          </a:xfrm>
          <a:prstGeom prst="rect">
            <a:avLst/>
          </a:prstGeom>
        </p:spPr>
        <p:txBody>
          <a:bodyPr lIns="104221" tIns="52109" rIns="104221" bIns="52109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 numCol="2" spcCol="328251"/>
          <a:lstStyle>
            <a:lvl1pPr>
              <a:defRPr sz="1800"/>
            </a:lvl1pPr>
            <a:lvl3pPr marL="410312" indent="-195413">
              <a:buFont typeface="Arial"/>
              <a:buChar char="•"/>
              <a:defRPr sz="1400"/>
            </a:lvl3pPr>
            <a:lvl4pPr marL="615469" indent="-205159">
              <a:buFont typeface="Lucida Grande"/>
              <a:buChar char="-"/>
              <a:defRPr sz="1400"/>
            </a:lvl4pPr>
            <a:lvl5pPr marL="615469" indent="-205159">
              <a:buFont typeface="Lucida Grande"/>
              <a:buChar char="-"/>
              <a:defRPr sz="1400"/>
            </a:lvl5pPr>
            <a:lvl6pPr marL="615469" indent="-205159">
              <a:buFont typeface="Lucida Grande"/>
              <a:buChar char="-"/>
              <a:defRPr sz="1400"/>
            </a:lvl6pPr>
            <a:lvl7pPr marL="615469" indent="-205159">
              <a:buFont typeface="Lucida Grande"/>
              <a:buChar char="-"/>
              <a:defRPr sz="1400"/>
            </a:lvl7pPr>
            <a:lvl8pPr marL="615469" indent="-205159">
              <a:buFont typeface="Lucida Grande"/>
              <a:buChar char="-"/>
              <a:defRPr sz="1400"/>
            </a:lvl8pPr>
            <a:lvl9pPr marL="615469" indent="-205159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fld id="{3DA6E6C7-E9D8-4968-88F3-883D03A1A110}" type="datetime1">
              <a:rPr lang="fi-FI" smtClean="0"/>
              <a:t>31.10.2018</a:t>
            </a:fld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532394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446088" y="6848475"/>
            <a:ext cx="2582862" cy="252413"/>
          </a:xfrm>
          <a:prstGeom prst="rect">
            <a:avLst/>
          </a:prstGeom>
        </p:spPr>
        <p:txBody>
          <a:bodyPr lIns="100769" tIns="50354" rIns="100769" bIns="50354"/>
          <a:lstStyle>
            <a:lvl1pPr defTabSz="503024">
              <a:defRPr>
                <a:solidFill>
                  <a:prstClr val="black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1A28977-36AB-489A-9DDA-56891B63E423}" type="datetime1">
              <a:rPr lang="fi-FI" smtClean="0"/>
              <a:t>31.10.2018</a:t>
            </a:fld>
            <a:endParaRPr lang="fi-FI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461963" y="6640513"/>
            <a:ext cx="6591300" cy="265112"/>
          </a:xfrm>
          <a:prstGeom prst="rect">
            <a:avLst/>
          </a:prstGeom>
        </p:spPr>
        <p:txBody>
          <a:bodyPr lIns="100769" tIns="50354" rIns="100769" bIns="50354"/>
          <a:lstStyle>
            <a:lvl1pPr defTabSz="503024">
              <a:defRPr>
                <a:solidFill>
                  <a:prstClr val="black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61963" y="7037388"/>
            <a:ext cx="2227262" cy="250825"/>
          </a:xfrm>
          <a:prstGeom prst="rect">
            <a:avLst/>
          </a:prstGeom>
        </p:spPr>
        <p:txBody>
          <a:bodyPr vert="horz" wrap="square" lIns="100769" tIns="50354" rIns="100769" bIns="50354" numCol="1" anchor="t" anchorCtr="0" compatLnSpc="1">
            <a:prstTxWarp prst="textNoShape">
              <a:avLst/>
            </a:prstTxWarp>
          </a:bodyPr>
          <a:lstStyle>
            <a:lvl1pPr defTabSz="501650">
              <a:defRPr>
                <a:solidFill>
                  <a:srgbClr val="000000"/>
                </a:solidFill>
              </a:defRPr>
            </a:lvl1pPr>
          </a:lstStyle>
          <a:p>
            <a:fld id="{D62031E1-6EF1-426E-B98A-6FB478766A88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710668203"/>
      </p:ext>
    </p:extLst>
  </p:cSld>
  <p:clrMapOvr>
    <a:masterClrMapping/>
  </p:clrMapOvr>
</p:sldLayout>
</file>

<file path=ppt/slideLayouts/slideLayout4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etsOm-PEF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PEFC-MetsOm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iruutu 4"/>
          <p:cNvSpPr txBox="1"/>
          <p:nvPr/>
        </p:nvSpPr>
        <p:spPr>
          <a:xfrm>
            <a:off x="768350" y="7205663"/>
            <a:ext cx="730250" cy="196850"/>
          </a:xfrm>
          <a:prstGeom prst="rect">
            <a:avLst/>
          </a:prstGeom>
          <a:noFill/>
        </p:spPr>
        <p:txBody>
          <a:bodyPr lIns="104221" tIns="52109" rIns="104221" bIns="52109">
            <a:spAutoFit/>
          </a:bodyPr>
          <a:lstStyle/>
          <a:p>
            <a:pPr algn="ctr" defTabSz="521100">
              <a:defRPr/>
            </a:pPr>
            <a:r>
              <a:rPr lang="fi-FI" sz="600" spc="-171" dirty="0">
                <a:solidFill>
                  <a:srgbClr val="73B632"/>
                </a:solidFill>
                <a:latin typeface="Arial"/>
                <a:ea typeface="ＭＳ Ｐゴシック" charset="0"/>
              </a:rPr>
              <a:t>PEFC/02-44-03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1445580"/>
            <a:ext cx="9076429" cy="902380"/>
          </a:xfrm>
          <a:prstGeom prst="rect">
            <a:avLst/>
          </a:prstGeom>
        </p:spPr>
        <p:txBody>
          <a:bodyPr lIns="104221" tIns="52109" rIns="104221" bIns="52109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/>
          <a:lstStyle>
            <a:lvl1pPr>
              <a:defRPr sz="1800"/>
            </a:lvl1pPr>
            <a:lvl3pPr marL="410312" indent="-195413">
              <a:buFont typeface="Arial"/>
              <a:buChar char="•"/>
              <a:defRPr sz="1400"/>
            </a:lvl3pPr>
            <a:lvl4pPr marL="615469" indent="-205159">
              <a:buFont typeface="Lucida Grande"/>
              <a:buChar char="-"/>
              <a:defRPr sz="1400"/>
            </a:lvl4pPr>
            <a:lvl5pPr marL="615469" indent="-205159">
              <a:buFont typeface="Lucida Grande"/>
              <a:buChar char="-"/>
              <a:defRPr sz="1400"/>
            </a:lvl5pPr>
            <a:lvl6pPr marL="615469" indent="-205159">
              <a:buFont typeface="Lucida Grande"/>
              <a:buChar char="-"/>
              <a:defRPr sz="1400"/>
            </a:lvl6pPr>
            <a:lvl7pPr marL="615469" indent="-205159">
              <a:buFont typeface="Lucida Grande"/>
              <a:buChar char="-"/>
              <a:defRPr sz="1400"/>
            </a:lvl7pPr>
            <a:lvl8pPr marL="615469" indent="-205159">
              <a:buFont typeface="Lucida Grande"/>
              <a:buChar char="-"/>
              <a:defRPr sz="1400"/>
            </a:lvl8pPr>
            <a:lvl9pPr marL="615469" indent="-205159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6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592263" y="6972300"/>
            <a:ext cx="1604962" cy="346075"/>
          </a:xfrm>
        </p:spPr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fld id="{DD290E7A-6BD0-4802-831E-4F80F9CC3B17}" type="datetime1">
              <a:rPr lang="fi-FI" smtClean="0"/>
              <a:t>31.10.2018</a:t>
            </a:fld>
            <a:endParaRPr lang="fi-FI" dirty="0"/>
          </a:p>
        </p:txBody>
      </p:sp>
      <p:sp>
        <p:nvSpPr>
          <p:cNvPr id="7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31335560"/>
      </p:ext>
    </p:extLst>
  </p:cSld>
  <p:clrMapOvr>
    <a:masterClrMapping/>
  </p:clrMapOvr>
</p:sldLayout>
</file>

<file path=ppt/slideLayouts/slideLayout4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etsOm-PEFC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PEFC-MetsOm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iruutu 4"/>
          <p:cNvSpPr txBox="1"/>
          <p:nvPr/>
        </p:nvSpPr>
        <p:spPr>
          <a:xfrm>
            <a:off x="768350" y="7205663"/>
            <a:ext cx="730250" cy="196850"/>
          </a:xfrm>
          <a:prstGeom prst="rect">
            <a:avLst/>
          </a:prstGeom>
          <a:noFill/>
        </p:spPr>
        <p:txBody>
          <a:bodyPr lIns="104221" tIns="52109" rIns="104221" bIns="52109">
            <a:spAutoFit/>
          </a:bodyPr>
          <a:lstStyle/>
          <a:p>
            <a:pPr algn="ctr" defTabSz="521100">
              <a:defRPr/>
            </a:pPr>
            <a:r>
              <a:rPr lang="fi-FI" sz="600" spc="-171" dirty="0">
                <a:solidFill>
                  <a:srgbClr val="73B632"/>
                </a:solidFill>
                <a:latin typeface="Arial"/>
                <a:ea typeface="ＭＳ Ｐゴシック" charset="0"/>
              </a:rPr>
              <a:t>PEFC/02-44-03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1445580"/>
            <a:ext cx="9076429" cy="902380"/>
          </a:xfrm>
          <a:prstGeom prst="rect">
            <a:avLst/>
          </a:prstGeom>
        </p:spPr>
        <p:txBody>
          <a:bodyPr lIns="104221" tIns="52109" rIns="104221" bIns="52109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 numCol="2" spcCol="328251"/>
          <a:lstStyle>
            <a:lvl1pPr>
              <a:defRPr sz="1800"/>
            </a:lvl1pPr>
            <a:lvl3pPr marL="410312" indent="-195413">
              <a:buFont typeface="Arial"/>
              <a:buChar char="•"/>
              <a:defRPr sz="1400"/>
            </a:lvl3pPr>
            <a:lvl4pPr marL="615469" indent="-205159">
              <a:buFont typeface="Lucida Grande"/>
              <a:buChar char="-"/>
              <a:defRPr sz="1400"/>
            </a:lvl4pPr>
            <a:lvl5pPr marL="615469" indent="-205159">
              <a:buFont typeface="Lucida Grande"/>
              <a:buChar char="-"/>
              <a:defRPr sz="1400"/>
            </a:lvl5pPr>
            <a:lvl6pPr marL="615469" indent="-205159">
              <a:buFont typeface="Lucida Grande"/>
              <a:buChar char="-"/>
              <a:defRPr sz="1400"/>
            </a:lvl6pPr>
            <a:lvl7pPr marL="615469" indent="-205159">
              <a:buFont typeface="Lucida Grande"/>
              <a:buChar char="-"/>
              <a:defRPr sz="1400"/>
            </a:lvl7pPr>
            <a:lvl8pPr marL="615469" indent="-205159">
              <a:buFont typeface="Lucida Grande"/>
              <a:buChar char="-"/>
              <a:defRPr sz="1400"/>
            </a:lvl8pPr>
            <a:lvl9pPr marL="615469" indent="-205159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6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592263" y="6972300"/>
            <a:ext cx="1604962" cy="346075"/>
          </a:xfrm>
        </p:spPr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fld id="{96BFAD9E-D678-456C-B675-24A44A78946F}" type="datetime1">
              <a:rPr lang="fi-FI" smtClean="0"/>
              <a:t>31.10.2018</a:t>
            </a:fld>
            <a:endParaRPr lang="fi-FI" dirty="0"/>
          </a:p>
        </p:txBody>
      </p:sp>
      <p:sp>
        <p:nvSpPr>
          <p:cNvPr id="7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09012246"/>
      </p:ext>
    </p:extLst>
  </p:cSld>
  <p:clrMapOvr>
    <a:masterClrMapping/>
  </p:clrMapOvr>
</p:sldLayout>
</file>

<file path=ppt/slideLayouts/slideLayout4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TK-PEF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PEFC-MTK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7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iruutu 4"/>
          <p:cNvSpPr txBox="1"/>
          <p:nvPr/>
        </p:nvSpPr>
        <p:spPr>
          <a:xfrm>
            <a:off x="768350" y="7205663"/>
            <a:ext cx="730250" cy="196850"/>
          </a:xfrm>
          <a:prstGeom prst="rect">
            <a:avLst/>
          </a:prstGeom>
          <a:noFill/>
        </p:spPr>
        <p:txBody>
          <a:bodyPr lIns="104221" tIns="52109" rIns="104221" bIns="52109">
            <a:spAutoFit/>
          </a:bodyPr>
          <a:lstStyle/>
          <a:p>
            <a:pPr algn="ctr" defTabSz="521100">
              <a:defRPr/>
            </a:pPr>
            <a:r>
              <a:rPr lang="fi-FI" sz="600" spc="-171" dirty="0">
                <a:solidFill>
                  <a:srgbClr val="73B632"/>
                </a:solidFill>
                <a:latin typeface="Arial"/>
                <a:ea typeface="ＭＳ Ｐゴシック" charset="0"/>
              </a:rPr>
              <a:t>PEFC/02-44-03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1445580"/>
            <a:ext cx="9076429" cy="902380"/>
          </a:xfrm>
          <a:prstGeom prst="rect">
            <a:avLst/>
          </a:prstGeom>
        </p:spPr>
        <p:txBody>
          <a:bodyPr lIns="104221" tIns="52109" rIns="104221" bIns="52109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 spcCol="0"/>
          <a:lstStyle>
            <a:lvl1pPr>
              <a:defRPr sz="1800"/>
            </a:lvl1pPr>
            <a:lvl3pPr marL="410312" indent="-195413">
              <a:buFont typeface="Arial"/>
              <a:buChar char="•"/>
              <a:defRPr sz="1400"/>
            </a:lvl3pPr>
            <a:lvl4pPr marL="615469" indent="-205159">
              <a:buFont typeface="Lucida Grande"/>
              <a:buChar char="-"/>
              <a:defRPr sz="1400"/>
            </a:lvl4pPr>
            <a:lvl5pPr marL="615469" indent="-205159">
              <a:buFont typeface="Lucida Grande"/>
              <a:buChar char="-"/>
              <a:defRPr sz="1400"/>
            </a:lvl5pPr>
            <a:lvl6pPr marL="615469" indent="-205159">
              <a:buFont typeface="Lucida Grande"/>
              <a:buChar char="-"/>
              <a:defRPr sz="1400"/>
            </a:lvl6pPr>
            <a:lvl7pPr marL="615469" indent="-205159">
              <a:buFont typeface="Lucida Grande"/>
              <a:buChar char="-"/>
              <a:defRPr sz="1400"/>
            </a:lvl7pPr>
            <a:lvl8pPr marL="615469" indent="-205159">
              <a:buFont typeface="Lucida Grande"/>
              <a:buChar char="-"/>
              <a:defRPr sz="1400"/>
            </a:lvl8pPr>
            <a:lvl9pPr marL="615469" indent="-205159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6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592263" y="6972300"/>
            <a:ext cx="1604962" cy="346075"/>
          </a:xfrm>
        </p:spPr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fld id="{0FA8C22F-314E-46A7-BDD1-060276D2E17E}" type="datetime1">
              <a:rPr lang="fi-FI" smtClean="0"/>
              <a:t>31.10.2018</a:t>
            </a:fld>
            <a:endParaRPr lang="fi-FI" dirty="0"/>
          </a:p>
        </p:txBody>
      </p:sp>
      <p:sp>
        <p:nvSpPr>
          <p:cNvPr id="7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79528406"/>
      </p:ext>
    </p:extLst>
  </p:cSld>
  <p:clrMapOvr>
    <a:masterClrMapping/>
  </p:clrMapOvr>
</p:sldLayout>
</file>

<file path=ppt/slideLayouts/slideLayout4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TK-PEFC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PEFC-MTK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7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iruutu 4"/>
          <p:cNvSpPr txBox="1"/>
          <p:nvPr/>
        </p:nvSpPr>
        <p:spPr>
          <a:xfrm>
            <a:off x="768350" y="7205663"/>
            <a:ext cx="730250" cy="196850"/>
          </a:xfrm>
          <a:prstGeom prst="rect">
            <a:avLst/>
          </a:prstGeom>
          <a:noFill/>
        </p:spPr>
        <p:txBody>
          <a:bodyPr lIns="104221" tIns="52109" rIns="104221" bIns="52109">
            <a:spAutoFit/>
          </a:bodyPr>
          <a:lstStyle/>
          <a:p>
            <a:pPr algn="ctr" defTabSz="521100">
              <a:defRPr/>
            </a:pPr>
            <a:r>
              <a:rPr lang="fi-FI" sz="600" spc="-171" dirty="0">
                <a:solidFill>
                  <a:srgbClr val="73B632"/>
                </a:solidFill>
                <a:latin typeface="Arial"/>
                <a:ea typeface="ＭＳ Ｐゴシック" charset="0"/>
              </a:rPr>
              <a:t>PEFC/02-44-03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1445580"/>
            <a:ext cx="9076429" cy="902380"/>
          </a:xfrm>
          <a:prstGeom prst="rect">
            <a:avLst/>
          </a:prstGeom>
        </p:spPr>
        <p:txBody>
          <a:bodyPr lIns="104221" tIns="52109" rIns="104221" bIns="52109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 numCol="2" spcCol="328251"/>
          <a:lstStyle>
            <a:lvl1pPr>
              <a:defRPr sz="1800"/>
            </a:lvl1pPr>
            <a:lvl3pPr marL="410312" indent="-195413">
              <a:buFont typeface="Arial"/>
              <a:buChar char="•"/>
              <a:defRPr sz="1400"/>
            </a:lvl3pPr>
            <a:lvl4pPr marL="615469" indent="-205159">
              <a:buFont typeface="Lucida Grande"/>
              <a:buChar char="-"/>
              <a:defRPr sz="1400"/>
            </a:lvl4pPr>
            <a:lvl5pPr marL="615469" indent="-205159">
              <a:buFont typeface="Lucida Grande"/>
              <a:buChar char="-"/>
              <a:defRPr sz="1400"/>
            </a:lvl5pPr>
            <a:lvl6pPr marL="615469" indent="-205159">
              <a:buFont typeface="Lucida Grande"/>
              <a:buChar char="-"/>
              <a:defRPr sz="1400"/>
            </a:lvl6pPr>
            <a:lvl7pPr marL="615469" indent="-205159">
              <a:buFont typeface="Lucida Grande"/>
              <a:buChar char="-"/>
              <a:defRPr sz="1400"/>
            </a:lvl7pPr>
            <a:lvl8pPr marL="615469" indent="-205159">
              <a:buFont typeface="Lucida Grande"/>
              <a:buChar char="-"/>
              <a:defRPr sz="1400"/>
            </a:lvl8pPr>
            <a:lvl9pPr marL="615469" indent="-205159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6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592263" y="6972300"/>
            <a:ext cx="1604962" cy="346075"/>
          </a:xfrm>
        </p:spPr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fld id="{426DB442-4F86-45EB-9161-FB09EA000C7B}" type="datetime1">
              <a:rPr lang="fi-FI" smtClean="0"/>
              <a:t>31.10.2018</a:t>
            </a:fld>
            <a:endParaRPr lang="fi-FI" dirty="0"/>
          </a:p>
        </p:txBody>
      </p:sp>
      <p:sp>
        <p:nvSpPr>
          <p:cNvPr id="7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08438403"/>
      </p:ext>
    </p:extLst>
  </p:cSld>
  <p:clrMapOvr>
    <a:masterClrMapping/>
  </p:clrMapOvr>
</p:sldLayout>
</file>

<file path=ppt/slideLayouts/slideLayout4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YhdVuo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YhdistV-MTK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1445580"/>
            <a:ext cx="9076429" cy="902380"/>
          </a:xfrm>
          <a:prstGeom prst="rect">
            <a:avLst/>
          </a:prstGeom>
        </p:spPr>
        <p:txBody>
          <a:bodyPr lIns="104221" tIns="52109" rIns="104221" bIns="52109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41"/>
            <a:ext cx="9088496" cy="3420906"/>
          </a:xfrm>
        </p:spPr>
        <p:txBody>
          <a:bodyPr/>
          <a:lstStyle>
            <a:lvl1pPr>
              <a:defRPr sz="1800"/>
            </a:lvl1pPr>
            <a:lvl3pPr marL="410312" indent="-195413">
              <a:buFont typeface="Arial"/>
              <a:buChar char="•"/>
              <a:defRPr sz="1400"/>
            </a:lvl3pPr>
            <a:lvl4pPr marL="615469" indent="-205159">
              <a:buFont typeface="Lucida Grande"/>
              <a:buChar char="-"/>
              <a:defRPr sz="1400"/>
            </a:lvl4pPr>
            <a:lvl5pPr marL="615469" indent="-205159">
              <a:buFont typeface="Lucida Grande"/>
              <a:buChar char="-"/>
              <a:defRPr sz="1400"/>
            </a:lvl5pPr>
            <a:lvl6pPr marL="615469" indent="-205159">
              <a:buFont typeface="Lucida Grande"/>
              <a:buChar char="-"/>
              <a:defRPr sz="1400"/>
            </a:lvl6pPr>
            <a:lvl7pPr marL="615469" indent="-205159">
              <a:buFont typeface="Lucida Grande"/>
              <a:buChar char="-"/>
              <a:defRPr sz="1400"/>
            </a:lvl7pPr>
            <a:lvl8pPr marL="615469" indent="-205159">
              <a:buFont typeface="Lucida Grande"/>
              <a:buChar char="-"/>
              <a:defRPr sz="1400"/>
            </a:lvl8pPr>
            <a:lvl9pPr marL="615469" indent="-205159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2284413" y="6965950"/>
            <a:ext cx="1144587" cy="344488"/>
          </a:xfrm>
        </p:spPr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fld id="{384D27FC-E90D-44BB-857A-1F738E6AADDF}" type="datetime1">
              <a:rPr lang="fi-FI" smtClean="0"/>
              <a:t>31.10.2018</a:t>
            </a:fld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66732794"/>
      </p:ext>
    </p:extLst>
  </p:cSld>
  <p:clrMapOvr>
    <a:masterClrMapping/>
  </p:clrMapOvr>
</p:sldLayout>
</file>

<file path=ppt/slideLayouts/slideLayout4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YhdVuosi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YhdistV-MTK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1445580"/>
            <a:ext cx="9076429" cy="902380"/>
          </a:xfrm>
          <a:prstGeom prst="rect">
            <a:avLst/>
          </a:prstGeom>
        </p:spPr>
        <p:txBody>
          <a:bodyPr lIns="104221" tIns="52109" rIns="104221" bIns="52109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4"/>
            <a:ext cx="9088496" cy="3440914"/>
          </a:xfrm>
        </p:spPr>
        <p:txBody>
          <a:bodyPr numCol="2" spcCol="328251"/>
          <a:lstStyle>
            <a:lvl1pPr>
              <a:defRPr sz="1800"/>
            </a:lvl1pPr>
            <a:lvl3pPr marL="410312" indent="-195413">
              <a:buFont typeface="Arial"/>
              <a:buChar char="•"/>
              <a:defRPr sz="1400"/>
            </a:lvl3pPr>
            <a:lvl4pPr marL="615469" indent="-205159">
              <a:buFont typeface="Lucida Grande"/>
              <a:buChar char="-"/>
              <a:defRPr sz="1400"/>
            </a:lvl4pPr>
            <a:lvl5pPr marL="615469" indent="-205159">
              <a:buFont typeface="Lucida Grande"/>
              <a:buChar char="-"/>
              <a:defRPr sz="1400"/>
            </a:lvl5pPr>
            <a:lvl6pPr marL="615469" indent="-205159">
              <a:buFont typeface="Lucida Grande"/>
              <a:buChar char="-"/>
              <a:defRPr sz="1400"/>
            </a:lvl6pPr>
            <a:lvl7pPr marL="615469" indent="-205159">
              <a:buFont typeface="Lucida Grande"/>
              <a:buChar char="-"/>
              <a:defRPr sz="1400"/>
            </a:lvl7pPr>
            <a:lvl8pPr marL="615469" indent="-205159">
              <a:buFont typeface="Lucida Grande"/>
              <a:buChar char="-"/>
              <a:defRPr sz="1400"/>
            </a:lvl8pPr>
            <a:lvl9pPr marL="615469" indent="-205159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2286000" y="6965950"/>
            <a:ext cx="1138238" cy="338138"/>
          </a:xfrm>
        </p:spPr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fld id="{99FBFD7E-E0F4-4CD0-88E1-938C92D6B6BB}" type="datetime1">
              <a:rPr lang="fi-FI" smtClean="0"/>
              <a:t>31.10.2018</a:t>
            </a:fld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09594077"/>
      </p:ext>
    </p:extLst>
  </p:cSld>
  <p:clrMapOvr>
    <a:masterClrMapping/>
  </p:clrMapOvr>
</p:sldLayout>
</file>

<file path=ppt/slideLayouts/slideLayout4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Lopetus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MTK-Lopetusdia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909285" y="2575560"/>
            <a:ext cx="8538951" cy="902380"/>
          </a:xfrm>
          <a:prstGeom prst="rect">
            <a:avLst/>
          </a:prstGeom>
        </p:spPr>
        <p:txBody>
          <a:bodyPr lIns="104221" tIns="52109" rIns="104221" bIns="52109"/>
          <a:lstStyle>
            <a:lvl1pPr algn="ctr">
              <a:defRPr sz="27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909278" y="3404699"/>
            <a:ext cx="8538950" cy="2249530"/>
          </a:xfrm>
        </p:spPr>
        <p:txBody>
          <a:bodyPr/>
          <a:lstStyle>
            <a:lvl1pPr algn="ctr">
              <a:defRPr sz="1800"/>
            </a:lvl1pPr>
            <a:lvl2pPr algn="ctr">
              <a:defRPr/>
            </a:lvl2pPr>
            <a:lvl3pPr marL="410312" indent="-195413">
              <a:buFont typeface="Arial"/>
              <a:buChar char="•"/>
              <a:defRPr sz="1400"/>
            </a:lvl3pPr>
            <a:lvl4pPr marL="615469" indent="-205159">
              <a:buFont typeface="Lucida Grande"/>
              <a:buChar char="-"/>
              <a:defRPr sz="1100"/>
            </a:lvl4pPr>
            <a:lvl5pPr marL="615469" indent="-205159">
              <a:buFont typeface="Lucida Grande"/>
              <a:buChar char="-"/>
              <a:defRPr sz="1100"/>
            </a:lvl5pPr>
            <a:lvl6pPr marL="615469" indent="-205159">
              <a:buFont typeface="Lucida Grande"/>
              <a:buChar char="-"/>
              <a:defRPr sz="1100"/>
            </a:lvl6pPr>
            <a:lvl7pPr marL="615469" indent="-205159">
              <a:buFont typeface="Lucida Grande"/>
              <a:buChar char="-"/>
              <a:defRPr sz="1100"/>
            </a:lvl7pPr>
            <a:lvl8pPr marL="615469" indent="-205159">
              <a:buFont typeface="Lucida Grande"/>
              <a:buChar char="-"/>
              <a:defRPr sz="1100"/>
            </a:lvl8pPr>
            <a:lvl9pPr marL="615469" indent="-205159">
              <a:buFont typeface="Lucida Grande"/>
              <a:buChar char="-"/>
              <a:defRPr sz="11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803275" y="6972300"/>
            <a:ext cx="2493963" cy="346075"/>
          </a:xfrm>
        </p:spPr>
        <p:txBody>
          <a:bodyPr/>
          <a:lstStyle>
            <a:lvl1pPr defTabSz="1042197"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202720F6-F9AE-466E-8C96-C7671CF1A270}" type="datetime1">
              <a:rPr lang="fi-FI" smtClean="0"/>
              <a:t>31.10.2018</a:t>
            </a:fld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636963" y="6965950"/>
            <a:ext cx="3384550" cy="344488"/>
          </a:xfrm>
        </p:spPr>
        <p:txBody>
          <a:bodyPr/>
          <a:lstStyle>
            <a:lvl1pPr defTabSz="1042197"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29768065"/>
      </p:ext>
    </p:extLst>
  </p:cSld>
  <p:clrMapOvr>
    <a:masterClrMapping/>
  </p:clrMapOvr>
</p:sldLayout>
</file>

<file path=ppt/slideLayouts/slideLayout4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157936" y="1764665"/>
            <a:ext cx="8461838" cy="2436918"/>
          </a:xfrm>
          <a:prstGeom prst="rect">
            <a:avLst/>
          </a:prstGeom>
        </p:spPr>
        <p:txBody>
          <a:bodyPr lIns="93046" tIns="46523" rIns="93046" bIns="46523"/>
          <a:lstStyle>
            <a:lvl1pPr algn="ctr">
              <a:defRPr sz="3600"/>
            </a:lvl1pPr>
          </a:lstStyle>
          <a:p>
            <a:pPr lvl="0"/>
            <a:r>
              <a:rPr lang="fi-FI" noProof="0"/>
              <a:t>Muokkaa otsikon perustyyliä napsauttamalla</a:t>
            </a: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603299" y="4285615"/>
            <a:ext cx="7482047" cy="1932728"/>
          </a:xfrm>
          <a:prstGeom prst="rect">
            <a:avLst/>
          </a:prstGeom>
        </p:spPr>
        <p:txBody>
          <a:bodyPr lIns="93046" tIns="46523" rIns="93046" bIns="46523"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fi-FI" noProof="0"/>
              <a:t>Muokkaa alaotsikon perustyyliä napsauttamalla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xfrm>
            <a:off x="446088" y="6848475"/>
            <a:ext cx="2582862" cy="252413"/>
          </a:xfrm>
        </p:spPr>
        <p:txBody>
          <a:bodyPr lIns="93046" tIns="46523" rIns="93046" bIns="46523"/>
          <a:lstStyle>
            <a:lvl1pPr defTabSz="1042197">
              <a:defRPr/>
            </a:lvl1pPr>
          </a:lstStyle>
          <a:p>
            <a:pPr>
              <a:defRPr/>
            </a:pPr>
            <a:fld id="{A50EF167-121C-456F-B191-B5A70AC1AD9F}" type="datetime1">
              <a:rPr lang="fi-FI" smtClean="0"/>
              <a:t>31.10.2018</a:t>
            </a:fld>
            <a:endParaRPr lang="fi-FI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446088" y="6650038"/>
            <a:ext cx="6591300" cy="266700"/>
          </a:xfrm>
        </p:spPr>
        <p:txBody>
          <a:bodyPr lIns="93046" tIns="46523" rIns="93046" bIns="46523"/>
          <a:lstStyle>
            <a:lvl1pPr defTabSz="1042197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46088" y="7046913"/>
            <a:ext cx="2225675" cy="249237"/>
          </a:xfrm>
          <a:prstGeom prst="rect">
            <a:avLst/>
          </a:prstGeom>
        </p:spPr>
        <p:txBody>
          <a:bodyPr vert="horz" wrap="square" lIns="93046" tIns="46523" rIns="93046" bIns="46523" numCol="1" anchor="t" anchorCtr="0" compatLnSpc="1">
            <a:prstTxWarp prst="textNoShape">
              <a:avLst/>
            </a:prstTxWarp>
          </a:bodyPr>
          <a:lstStyle>
            <a:lvl1pPr defTabSz="520700">
              <a:defRPr sz="1800">
                <a:solidFill>
                  <a:srgbClr val="000000"/>
                </a:solidFill>
                <a:ea typeface="MS PGothic" panose="020B0600070205080204" pitchFamily="34" charset="-128"/>
              </a:defRPr>
            </a:lvl1pPr>
          </a:lstStyle>
          <a:p>
            <a:fld id="{571D8DA9-B2D1-4B11-A209-421BE15BCB9F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418648528"/>
      </p:ext>
    </p:extLst>
  </p:cSld>
  <p:clrMapOvr>
    <a:masterClrMapping/>
  </p:clrMapOvr>
</p:sldLayout>
</file>

<file path=ppt/slideLayouts/slideLayout4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fld id="{16007C79-0AD7-44B5-8320-C23F44633A2E}" type="datetime1">
              <a:rPr lang="fi-FI" smtClean="0"/>
              <a:t>31.10.2018</a:t>
            </a:fld>
            <a:endParaRPr lang="fi-FI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46088" y="7046913"/>
            <a:ext cx="2225675" cy="249237"/>
          </a:xfrm>
          <a:prstGeom prst="rect">
            <a:avLst/>
          </a:prstGeom>
        </p:spPr>
        <p:txBody>
          <a:bodyPr vert="horz" wrap="square" lIns="104221" tIns="52109" rIns="104221" bIns="52109" numCol="1" anchor="t" anchorCtr="0" compatLnSpc="1">
            <a:prstTxWarp prst="textNoShape">
              <a:avLst/>
            </a:prstTxWarp>
          </a:bodyPr>
          <a:lstStyle>
            <a:lvl1pPr defTabSz="912813">
              <a:defRPr sz="1800">
                <a:solidFill>
                  <a:srgbClr val="000000"/>
                </a:solidFill>
              </a:defRPr>
            </a:lvl1pPr>
          </a:lstStyle>
          <a:p>
            <a:fld id="{0BC730A3-2123-4FA5-9509-23BE69853D61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4077399182"/>
      </p:ext>
    </p:extLst>
  </p:cSld>
  <p:clrMapOvr>
    <a:masterClrMapping/>
  </p:clrMapOvr>
</p:sldLayout>
</file>

<file path=ppt/slideLayouts/slideLayout4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loitus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Kansi-1505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7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909285" y="2575539"/>
            <a:ext cx="8538951" cy="902380"/>
          </a:xfrm>
          <a:prstGeom prst="rect">
            <a:avLst/>
          </a:prstGeom>
        </p:spPr>
        <p:txBody>
          <a:bodyPr lIns="104221" tIns="52109" rIns="104221" bIns="52109"/>
          <a:lstStyle>
            <a:lvl1pPr algn="ctr"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perustyylejä naps.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909278" y="3404699"/>
            <a:ext cx="8538950" cy="2249530"/>
          </a:xfrm>
        </p:spPr>
        <p:txBody>
          <a:bodyPr/>
          <a:lstStyle>
            <a:lvl1pPr algn="ctr">
              <a:defRPr sz="2000"/>
            </a:lvl1pPr>
            <a:lvl2pPr algn="ctr">
              <a:defRPr/>
            </a:lvl2pPr>
            <a:lvl3pPr marL="410312" indent="-195413">
              <a:buFont typeface="Arial"/>
              <a:buChar char="•"/>
              <a:defRPr sz="1400"/>
            </a:lvl3pPr>
            <a:lvl4pPr marL="615469" indent="-205159">
              <a:buFont typeface="Lucida Grande"/>
              <a:buChar char="-"/>
              <a:defRPr sz="1100"/>
            </a:lvl4pPr>
            <a:lvl5pPr marL="615469" indent="-205159">
              <a:buFont typeface="Lucida Grande"/>
              <a:buChar char="-"/>
              <a:defRPr sz="1100"/>
            </a:lvl5pPr>
            <a:lvl6pPr marL="615469" indent="-205159">
              <a:buFont typeface="Lucida Grande"/>
              <a:buChar char="-"/>
              <a:defRPr sz="1100"/>
            </a:lvl6pPr>
            <a:lvl7pPr marL="615469" indent="-205159">
              <a:buFont typeface="Lucida Grande"/>
              <a:buChar char="-"/>
              <a:defRPr sz="1100"/>
            </a:lvl7pPr>
            <a:lvl8pPr marL="615469" indent="-205159">
              <a:buFont typeface="Lucida Grande"/>
              <a:buChar char="-"/>
              <a:defRPr sz="1100"/>
            </a:lvl8pPr>
            <a:lvl9pPr marL="615469" indent="-205159">
              <a:buFont typeface="Lucida Grande"/>
              <a:buChar char="-"/>
              <a:defRPr sz="1100"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803275" y="6972300"/>
            <a:ext cx="2493963" cy="346075"/>
          </a:xfrm>
        </p:spPr>
        <p:txBody>
          <a:bodyPr/>
          <a:lstStyle>
            <a:lvl1pPr defTabSz="1042197"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3B274852-206A-4AA8-8409-79D230057037}" type="datetime1">
              <a:rPr lang="fi-FI" smtClean="0"/>
              <a:t>31.10.2018</a:t>
            </a:fld>
            <a:endParaRPr lang="fi-FI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636963" y="6965950"/>
            <a:ext cx="3384550" cy="344488"/>
          </a:xfrm>
        </p:spPr>
        <p:txBody>
          <a:bodyPr/>
          <a:lstStyle>
            <a:lvl1pPr defTabSz="1042197"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558538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Otsikko, teksti ja ClipArt-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35324" y="303214"/>
            <a:ext cx="9618663" cy="1260475"/>
          </a:xfrm>
          <a:prstGeom prst="rect">
            <a:avLst/>
          </a:prstGeom>
        </p:spPr>
        <p:txBody>
          <a:bodyPr lIns="88257" tIns="44137" rIns="88257" bIns="44137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sz="half" idx="1"/>
          </p:nvPr>
        </p:nvSpPr>
        <p:spPr>
          <a:xfrm>
            <a:off x="535324" y="1765607"/>
            <a:ext cx="4732337" cy="4991102"/>
          </a:xfrm>
          <a:prstGeom prst="rect">
            <a:avLst/>
          </a:prstGeom>
        </p:spPr>
        <p:txBody>
          <a:bodyPr lIns="88257" tIns="44137" rIns="88257" bIns="44137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ClipArt-paikkamerkki 3"/>
          <p:cNvSpPr>
            <a:spLocks noGrp="1"/>
          </p:cNvSpPr>
          <p:nvPr>
            <p:ph type="clipArt" sz="half" idx="2"/>
          </p:nvPr>
        </p:nvSpPr>
        <p:spPr>
          <a:xfrm>
            <a:off x="5420062" y="1765607"/>
            <a:ext cx="4733925" cy="4991102"/>
          </a:xfrm>
          <a:prstGeom prst="rect">
            <a:avLst/>
          </a:prstGeom>
        </p:spPr>
        <p:txBody>
          <a:bodyPr lIns="88257" tIns="44137" rIns="88257" bIns="44137"/>
          <a:lstStyle/>
          <a:p>
            <a:pPr lvl="0"/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239621853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06438" y="6970713"/>
            <a:ext cx="2493962" cy="403225"/>
          </a:xfrm>
          <a:prstGeom prst="rect">
            <a:avLst/>
          </a:prstGeom>
        </p:spPr>
        <p:txBody>
          <a:bodyPr lIns="100682" tIns="50312" rIns="100682" bIns="50312"/>
          <a:lstStyle>
            <a:lvl1pPr defTabSz="503301" fontAlgn="auto">
              <a:spcBef>
                <a:spcPts val="0"/>
              </a:spcBef>
              <a:spcAft>
                <a:spcPts val="0"/>
              </a:spcAft>
              <a:defRPr sz="1300">
                <a:solidFill>
                  <a:prstClr val="black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520B5F2F-D3CE-42ED-B197-53DC24AB7887}" type="datetime1">
              <a:rPr lang="fi-FI" smtClean="0"/>
              <a:t>31.10.2018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05496227"/>
      </p:ext>
    </p:extLst>
  </p:cSld>
  <p:clrMapOvr>
    <a:masterClrMapping/>
  </p:clrMapOvr>
</p:sldLayout>
</file>

<file path=ppt/slideLayouts/slideLayout5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Yläpalkki-Oh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B-0904_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1445580"/>
            <a:ext cx="9076429" cy="902380"/>
          </a:xfrm>
          <a:prstGeom prst="rect">
            <a:avLst/>
          </a:prstGeom>
        </p:spPr>
        <p:txBody>
          <a:bodyPr lIns="104221" tIns="52109" rIns="104221" bIns="52109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/>
          <a:lstStyle>
            <a:lvl1pPr>
              <a:defRPr sz="1800"/>
            </a:lvl1pPr>
            <a:lvl3pPr marL="410312" indent="-195413">
              <a:buFont typeface="Arial"/>
              <a:buChar char="•"/>
              <a:defRPr sz="1400"/>
            </a:lvl3pPr>
            <a:lvl4pPr marL="615469" indent="-205159">
              <a:buFont typeface="Lucida Grande"/>
              <a:buChar char="-"/>
              <a:defRPr sz="1400"/>
            </a:lvl4pPr>
            <a:lvl5pPr marL="615469" indent="-205159">
              <a:buFont typeface="Lucida Grande"/>
              <a:buChar char="-"/>
              <a:defRPr sz="1400"/>
            </a:lvl5pPr>
            <a:lvl6pPr marL="615469" indent="-205159">
              <a:buFont typeface="Lucida Grande"/>
              <a:buChar char="-"/>
              <a:defRPr sz="1400"/>
            </a:lvl6pPr>
            <a:lvl7pPr marL="615469" indent="-205159">
              <a:buFont typeface="Lucida Grande"/>
              <a:buChar char="-"/>
              <a:defRPr sz="1400"/>
            </a:lvl7pPr>
            <a:lvl8pPr marL="615469" indent="-205159">
              <a:buFont typeface="Lucida Grande"/>
              <a:buChar char="-"/>
              <a:defRPr sz="1400"/>
            </a:lvl8pPr>
            <a:lvl9pPr marL="615469" indent="-205159">
              <a:buFont typeface="Lucida Grande"/>
              <a:buChar char="-"/>
              <a:defRPr sz="1400"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803275" y="6972300"/>
            <a:ext cx="2493963" cy="346075"/>
          </a:xfrm>
        </p:spPr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fld id="{EDD27E8E-60D0-48D7-A0C6-A264303B6BD1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16473699"/>
      </p:ext>
    </p:extLst>
  </p:cSld>
  <p:clrMapOvr>
    <a:masterClrMapping/>
  </p:clrMapOvr>
</p:sldLayout>
</file>

<file path=ppt/slideLayouts/slideLayout5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Yläpalkki-Lehm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1504_3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1445580"/>
            <a:ext cx="9076429" cy="902380"/>
          </a:xfrm>
          <a:prstGeom prst="rect">
            <a:avLst/>
          </a:prstGeom>
        </p:spPr>
        <p:txBody>
          <a:bodyPr lIns="104221" tIns="52109" rIns="104221" bIns="52109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/>
          <a:lstStyle>
            <a:lvl1pPr>
              <a:defRPr sz="1800"/>
            </a:lvl1pPr>
            <a:lvl3pPr marL="410312" indent="-195413">
              <a:buFont typeface="Arial"/>
              <a:buChar char="•"/>
              <a:defRPr sz="1400"/>
            </a:lvl3pPr>
            <a:lvl4pPr marL="615469" indent="-205159">
              <a:buFont typeface="Lucida Grande"/>
              <a:buChar char="-"/>
              <a:defRPr sz="1400"/>
            </a:lvl4pPr>
            <a:lvl5pPr marL="615469" indent="-205159">
              <a:buFont typeface="Lucida Grande"/>
              <a:buChar char="-"/>
              <a:defRPr sz="1400"/>
            </a:lvl5pPr>
            <a:lvl6pPr marL="615469" indent="-205159">
              <a:buFont typeface="Lucida Grande"/>
              <a:buChar char="-"/>
              <a:defRPr sz="1400"/>
            </a:lvl6pPr>
            <a:lvl7pPr marL="615469" indent="-205159">
              <a:buFont typeface="Lucida Grande"/>
              <a:buChar char="-"/>
              <a:defRPr sz="1400"/>
            </a:lvl7pPr>
            <a:lvl8pPr marL="615469" indent="-205159">
              <a:buFont typeface="Lucida Grande"/>
              <a:buChar char="-"/>
              <a:defRPr sz="1400"/>
            </a:lvl8pPr>
            <a:lvl9pPr marL="615469" indent="-205159">
              <a:buFont typeface="Lucida Grande"/>
              <a:buChar char="-"/>
              <a:defRPr sz="1400"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4"/>
            <a:r>
              <a:rPr lang="fi-FI" dirty="0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fld id="{590081DF-2A17-457F-9954-61536C669ED3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50433750"/>
      </p:ext>
    </p:extLst>
  </p:cSld>
  <p:clrMapOvr>
    <a:masterClrMapping/>
  </p:clrMapOvr>
</p:sldLayout>
</file>

<file path=ppt/slideLayouts/slideLayout5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Yläpalkki-Pors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B-0904_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1445580"/>
            <a:ext cx="9076429" cy="902380"/>
          </a:xfrm>
          <a:prstGeom prst="rect">
            <a:avLst/>
          </a:prstGeom>
        </p:spPr>
        <p:txBody>
          <a:bodyPr lIns="104221" tIns="52109" rIns="104221" bIns="52109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/>
          <a:lstStyle>
            <a:lvl1pPr>
              <a:defRPr sz="1800"/>
            </a:lvl1pPr>
            <a:lvl3pPr marL="410312" indent="-195413">
              <a:buFont typeface="Arial"/>
              <a:buChar char="•"/>
              <a:defRPr sz="1400"/>
            </a:lvl3pPr>
            <a:lvl4pPr marL="615469" indent="-205159">
              <a:buFont typeface="Lucida Grande"/>
              <a:buChar char="-"/>
              <a:defRPr sz="1400"/>
            </a:lvl4pPr>
            <a:lvl5pPr marL="615469" indent="-205159">
              <a:buFont typeface="Lucida Grande"/>
              <a:buChar char="-"/>
              <a:defRPr sz="1400"/>
            </a:lvl5pPr>
            <a:lvl6pPr marL="615469" indent="-205159">
              <a:buFont typeface="Lucida Grande"/>
              <a:buChar char="-"/>
              <a:defRPr sz="1400"/>
            </a:lvl6pPr>
            <a:lvl7pPr marL="615469" indent="-205159">
              <a:buFont typeface="Lucida Grande"/>
              <a:buChar char="-"/>
              <a:defRPr sz="1400"/>
            </a:lvl7pPr>
            <a:lvl8pPr marL="615469" indent="-205159">
              <a:buFont typeface="Lucida Grande"/>
              <a:buChar char="-"/>
              <a:defRPr sz="1400"/>
            </a:lvl8pPr>
            <a:lvl9pPr marL="615469" indent="-205159">
              <a:buFont typeface="Lucida Grande"/>
              <a:buChar char="-"/>
              <a:defRPr sz="1400"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fld id="{4729C7E3-066B-4637-812A-0CBB022AAAD1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4716249"/>
      </p:ext>
    </p:extLst>
  </p:cSld>
  <p:clrMapOvr>
    <a:masterClrMapping/>
  </p:clrMapOvr>
</p:sldLayout>
</file>

<file path=ppt/slideLayouts/slideLayout5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Yläpalkki-Pors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B-0904_6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1445580"/>
            <a:ext cx="9076429" cy="902380"/>
          </a:xfrm>
          <a:prstGeom prst="rect">
            <a:avLst/>
          </a:prstGeom>
        </p:spPr>
        <p:txBody>
          <a:bodyPr lIns="104221" tIns="52109" rIns="104221" bIns="52109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/>
          <a:lstStyle>
            <a:lvl1pPr>
              <a:defRPr sz="1800"/>
            </a:lvl1pPr>
            <a:lvl3pPr marL="410312" indent="-195413">
              <a:buFont typeface="Arial"/>
              <a:buChar char="•"/>
              <a:defRPr sz="1400"/>
            </a:lvl3pPr>
            <a:lvl4pPr marL="615469" indent="-205159">
              <a:buFont typeface="Lucida Grande"/>
              <a:buChar char="-"/>
              <a:defRPr sz="1400"/>
            </a:lvl4pPr>
            <a:lvl5pPr marL="615469" indent="-205159">
              <a:buFont typeface="Lucida Grande"/>
              <a:buChar char="-"/>
              <a:defRPr sz="1400"/>
            </a:lvl5pPr>
            <a:lvl6pPr marL="615469" indent="-205159">
              <a:buFont typeface="Lucida Grande"/>
              <a:buChar char="-"/>
              <a:defRPr sz="1400"/>
            </a:lvl6pPr>
            <a:lvl7pPr marL="615469" indent="-205159">
              <a:buFont typeface="Lucida Grande"/>
              <a:buChar char="-"/>
              <a:defRPr sz="1400"/>
            </a:lvl7pPr>
            <a:lvl8pPr marL="615469" indent="-205159">
              <a:buFont typeface="Lucida Grande"/>
              <a:buChar char="-"/>
              <a:defRPr sz="1400"/>
            </a:lvl8pPr>
            <a:lvl9pPr marL="615469" indent="-205159">
              <a:buFont typeface="Lucida Grande"/>
              <a:buChar char="-"/>
              <a:defRPr sz="1400"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8"/>
            <a:r>
              <a:rPr lang="fi-FI" dirty="0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fld id="{6540A4E1-3A06-4C29-9B7D-0ACBF7BA433C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13842163"/>
      </p:ext>
    </p:extLst>
  </p:cSld>
  <p:clrMapOvr>
    <a:masterClrMapping/>
  </p:clrMapOvr>
</p:sldLayout>
</file>

<file path=ppt/slideLayouts/slideLayout5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Yläpalkki-Mets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1504_1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1445580"/>
            <a:ext cx="9076429" cy="902380"/>
          </a:xfrm>
          <a:prstGeom prst="rect">
            <a:avLst/>
          </a:prstGeom>
        </p:spPr>
        <p:txBody>
          <a:bodyPr lIns="104221" tIns="52109" rIns="104221" bIns="52109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/>
          <a:lstStyle>
            <a:lvl1pPr>
              <a:defRPr sz="1800"/>
            </a:lvl1pPr>
            <a:lvl3pPr marL="410312" indent="-195413">
              <a:buFont typeface="Arial"/>
              <a:buChar char="•"/>
              <a:defRPr sz="1400"/>
            </a:lvl3pPr>
            <a:lvl4pPr marL="615469" indent="-205159">
              <a:buFont typeface="Lucida Grande"/>
              <a:buChar char="-"/>
              <a:defRPr sz="1400"/>
            </a:lvl4pPr>
            <a:lvl5pPr marL="615469" indent="-205159">
              <a:buFont typeface="Lucida Grande"/>
              <a:buChar char="-"/>
              <a:defRPr sz="1400"/>
            </a:lvl5pPr>
            <a:lvl6pPr marL="615469" indent="-205159">
              <a:buFont typeface="Lucida Grande"/>
              <a:buChar char="-"/>
              <a:defRPr sz="1400"/>
            </a:lvl6pPr>
            <a:lvl7pPr marL="615469" indent="-205159">
              <a:buFont typeface="Lucida Grande"/>
              <a:buChar char="-"/>
              <a:defRPr sz="1400"/>
            </a:lvl7pPr>
            <a:lvl8pPr marL="615469" indent="-205159">
              <a:buFont typeface="Lucida Grande"/>
              <a:buChar char="-"/>
              <a:defRPr sz="1400"/>
            </a:lvl8pPr>
            <a:lvl9pPr marL="615469" indent="-205159">
              <a:buFont typeface="Lucida Grande"/>
              <a:buChar char="-"/>
              <a:defRPr sz="1400"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fld id="{F90856CC-9F71-4740-8AC6-7A54C22F34D8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72722178"/>
      </p:ext>
    </p:extLst>
  </p:cSld>
  <p:clrMapOvr>
    <a:masterClrMapping/>
  </p:clrMapOvr>
</p:sldLayout>
</file>

<file path=ppt/slideLayouts/slideLayout50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Yläpalkki-Rat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Hepo-110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1445580"/>
            <a:ext cx="9076429" cy="902380"/>
          </a:xfrm>
          <a:prstGeom prst="rect">
            <a:avLst/>
          </a:prstGeom>
        </p:spPr>
        <p:txBody>
          <a:bodyPr lIns="104221" tIns="52109" rIns="104221" bIns="52109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/>
          <a:lstStyle>
            <a:lvl1pPr>
              <a:defRPr sz="1800"/>
            </a:lvl1pPr>
            <a:lvl3pPr marL="410312" indent="-195413">
              <a:buFont typeface="Arial"/>
              <a:buChar char="•"/>
              <a:defRPr sz="1400"/>
            </a:lvl3pPr>
            <a:lvl4pPr marL="615469" indent="-205159">
              <a:buFont typeface="Lucida Grande"/>
              <a:buChar char="-"/>
              <a:defRPr sz="1400"/>
            </a:lvl4pPr>
            <a:lvl5pPr marL="615469" indent="-205159">
              <a:buFont typeface="Lucida Grande"/>
              <a:buChar char="-"/>
              <a:defRPr sz="1400"/>
            </a:lvl5pPr>
            <a:lvl6pPr marL="615469" indent="-205159">
              <a:buFont typeface="Lucida Grande"/>
              <a:buChar char="-"/>
              <a:defRPr sz="1400"/>
            </a:lvl6pPr>
            <a:lvl7pPr marL="615469" indent="-205159">
              <a:buFont typeface="Lucida Grande"/>
              <a:buChar char="-"/>
              <a:defRPr sz="1400"/>
            </a:lvl7pPr>
            <a:lvl8pPr marL="615469" indent="-205159">
              <a:buFont typeface="Lucida Grande"/>
              <a:buChar char="-"/>
              <a:defRPr sz="1400"/>
            </a:lvl8pPr>
            <a:lvl9pPr marL="615469" indent="-205159">
              <a:buFont typeface="Lucida Grande"/>
              <a:buChar char="-"/>
              <a:defRPr sz="1400"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fld id="{C7E4F631-BAF0-4761-A8E9-8308447DEC23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03394762"/>
      </p:ext>
    </p:extLst>
  </p:cSld>
  <p:clrMapOvr>
    <a:masterClrMapping/>
  </p:clrMapOvr>
</p:sldLayout>
</file>

<file path=ppt/slideLayouts/slideLayout50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Yläpalkki-Energ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1504_5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1445580"/>
            <a:ext cx="9076429" cy="902380"/>
          </a:xfrm>
          <a:prstGeom prst="rect">
            <a:avLst/>
          </a:prstGeom>
        </p:spPr>
        <p:txBody>
          <a:bodyPr lIns="104221" tIns="52109" rIns="104221" bIns="52109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/>
          <a:lstStyle>
            <a:lvl1pPr>
              <a:defRPr sz="1800"/>
            </a:lvl1pPr>
            <a:lvl3pPr marL="410312" indent="-195413">
              <a:buFont typeface="Arial"/>
              <a:buChar char="•"/>
              <a:defRPr sz="1400"/>
            </a:lvl3pPr>
            <a:lvl4pPr marL="615469" indent="-205159">
              <a:buFont typeface="Lucida Grande"/>
              <a:buChar char="-"/>
              <a:defRPr sz="1400"/>
            </a:lvl4pPr>
            <a:lvl5pPr marL="615469" indent="-205159">
              <a:buFont typeface="Lucida Grande"/>
              <a:buChar char="-"/>
              <a:defRPr sz="1400"/>
            </a:lvl5pPr>
            <a:lvl6pPr marL="615469" indent="-205159">
              <a:buFont typeface="Lucida Grande"/>
              <a:buChar char="-"/>
              <a:defRPr sz="1400"/>
            </a:lvl6pPr>
            <a:lvl7pPr marL="615469" indent="-205159">
              <a:buFont typeface="Lucida Grande"/>
              <a:buChar char="-"/>
              <a:defRPr sz="1400"/>
            </a:lvl7pPr>
            <a:lvl8pPr marL="615469" indent="-205159">
              <a:buFont typeface="Lucida Grande"/>
              <a:buChar char="-"/>
              <a:defRPr sz="1400"/>
            </a:lvl8pPr>
            <a:lvl9pPr marL="615469" indent="-205159">
              <a:buFont typeface="Lucida Grande"/>
              <a:buChar char="-"/>
              <a:defRPr sz="1400"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fld id="{7B4168DB-D94E-4E5B-BF0A-C44204D31FD0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61313328"/>
      </p:ext>
    </p:extLst>
  </p:cSld>
  <p:clrMapOvr>
    <a:masterClrMapping/>
  </p:clrMapOvr>
</p:sldLayout>
</file>

<file path=ppt/slideLayouts/slideLayout50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MALLI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Mallisivu_2005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1445580"/>
            <a:ext cx="9076429" cy="902380"/>
          </a:xfrm>
          <a:prstGeom prst="rect">
            <a:avLst/>
          </a:prstGeom>
        </p:spPr>
        <p:txBody>
          <a:bodyPr lIns="104221" tIns="52109" rIns="104221" bIns="52109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/>
          <a:lstStyle>
            <a:lvl1pPr>
              <a:defRPr sz="1800"/>
            </a:lvl1pPr>
            <a:lvl3pPr marL="410312" indent="-195413">
              <a:buFont typeface="Arial"/>
              <a:buChar char="•"/>
              <a:defRPr sz="1400"/>
            </a:lvl3pPr>
            <a:lvl4pPr marL="615469" indent="-205159">
              <a:buFont typeface="Lucida Grande"/>
              <a:buChar char="-"/>
              <a:defRPr sz="1400"/>
            </a:lvl4pPr>
            <a:lvl5pPr marL="615469" indent="-205159">
              <a:buFont typeface="Lucida Grande"/>
              <a:buChar char="-"/>
              <a:defRPr sz="1400"/>
            </a:lvl5pPr>
            <a:lvl6pPr marL="615469" indent="-205159">
              <a:buFont typeface="Lucida Grande"/>
              <a:buChar char="-"/>
              <a:defRPr sz="1400"/>
            </a:lvl6pPr>
            <a:lvl7pPr marL="615469" indent="-205159">
              <a:buFont typeface="Lucida Grande"/>
              <a:buChar char="-"/>
              <a:defRPr sz="1400"/>
            </a:lvl7pPr>
            <a:lvl8pPr marL="615469" indent="-205159">
              <a:buFont typeface="Lucida Grande"/>
              <a:buChar char="-"/>
              <a:defRPr sz="1400"/>
            </a:lvl8pPr>
            <a:lvl9pPr marL="615469" indent="-205159">
              <a:buFont typeface="Lucida Grande"/>
              <a:buChar char="-"/>
              <a:defRPr sz="1400"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8"/>
            <a:r>
              <a:rPr lang="fi-FI" dirty="0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fld id="{E1A5004F-17CC-4AF1-9E1D-6C11CDCBB77F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14959694"/>
      </p:ext>
    </p:extLst>
  </p:cSld>
  <p:clrMapOvr>
    <a:masterClrMapping/>
  </p:clrMapOvr>
</p:sldLayout>
</file>

<file path=ppt/slideLayouts/slideLayout50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Yläpalkki-MT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Peruspalkit-1004_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1445580"/>
            <a:ext cx="9076429" cy="902380"/>
          </a:xfrm>
          <a:prstGeom prst="rect">
            <a:avLst/>
          </a:prstGeom>
        </p:spPr>
        <p:txBody>
          <a:bodyPr lIns="104221" tIns="52109" rIns="104221" bIns="52109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/>
          <a:lstStyle>
            <a:lvl1pPr>
              <a:defRPr sz="1800"/>
            </a:lvl1pPr>
            <a:lvl3pPr marL="410312" indent="-195413">
              <a:buFont typeface="Arial"/>
              <a:buChar char="•"/>
              <a:defRPr sz="1400"/>
            </a:lvl3pPr>
            <a:lvl4pPr marL="615469" indent="-205159">
              <a:buFont typeface="Lucida Grande"/>
              <a:buChar char="-"/>
              <a:defRPr sz="1400"/>
            </a:lvl4pPr>
            <a:lvl5pPr marL="615469" indent="-205159">
              <a:buFont typeface="Lucida Grande"/>
              <a:buChar char="-"/>
              <a:defRPr sz="1400"/>
            </a:lvl5pPr>
            <a:lvl6pPr marL="615469" indent="-205159">
              <a:buFont typeface="Lucida Grande"/>
              <a:buChar char="-"/>
              <a:defRPr sz="1400"/>
            </a:lvl6pPr>
            <a:lvl7pPr marL="615469" indent="-205159">
              <a:buFont typeface="Lucida Grande"/>
              <a:buChar char="-"/>
              <a:defRPr sz="1400"/>
            </a:lvl7pPr>
            <a:lvl8pPr marL="615469" indent="-205159">
              <a:buFont typeface="Lucida Grande"/>
              <a:buChar char="-"/>
              <a:defRPr sz="1400"/>
            </a:lvl8pPr>
            <a:lvl9pPr marL="615469" indent="-205159">
              <a:buFont typeface="Lucida Grande"/>
              <a:buChar char="-"/>
              <a:defRPr sz="1400"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fld id="{536370C3-DF53-4A99-BC3D-0EED9814BE35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56339292"/>
      </p:ext>
    </p:extLst>
  </p:cSld>
  <p:clrMapOvr>
    <a:masterClrMapping/>
  </p:clrMapOvr>
</p:sldLayout>
</file>

<file path=ppt/slideLayouts/slideLayout50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Yläpalkki-Kapea-MT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Peruspalkit-2-100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1135394"/>
            <a:ext cx="9076429" cy="902380"/>
          </a:xfrm>
          <a:prstGeom prst="rect">
            <a:avLst/>
          </a:prstGeom>
        </p:spPr>
        <p:txBody>
          <a:bodyPr lIns="104221" tIns="52109" rIns="104221" bIns="52109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7766" y="1961545"/>
            <a:ext cx="9088496" cy="3780472"/>
          </a:xfrm>
        </p:spPr>
        <p:txBody>
          <a:bodyPr/>
          <a:lstStyle>
            <a:lvl1pPr>
              <a:defRPr sz="1800"/>
            </a:lvl1pPr>
            <a:lvl3pPr marL="410312" indent="-195413">
              <a:buFont typeface="Arial"/>
              <a:buChar char="•"/>
              <a:defRPr sz="1400"/>
            </a:lvl3pPr>
            <a:lvl4pPr marL="615469" indent="-205159">
              <a:buFont typeface="Lucida Grande"/>
              <a:buChar char="-"/>
              <a:defRPr sz="1400"/>
            </a:lvl4pPr>
            <a:lvl5pPr marL="615469" indent="-205159">
              <a:buFont typeface="Lucida Grande"/>
              <a:buChar char="-"/>
              <a:defRPr sz="1400"/>
            </a:lvl5pPr>
            <a:lvl6pPr marL="615469" indent="-205159">
              <a:buFont typeface="Lucida Grande"/>
              <a:buChar char="-"/>
              <a:defRPr sz="1400"/>
            </a:lvl6pPr>
            <a:lvl7pPr marL="615469" indent="-205159">
              <a:buFont typeface="Lucida Grande"/>
              <a:buChar char="-"/>
              <a:defRPr sz="1400"/>
            </a:lvl7pPr>
            <a:lvl8pPr marL="615469" indent="-205159">
              <a:buFont typeface="Lucida Grande"/>
              <a:buChar char="-"/>
              <a:defRPr sz="1400"/>
            </a:lvl8pPr>
            <a:lvl9pPr marL="615469" indent="-205159">
              <a:buFont typeface="Lucida Grande"/>
              <a:buChar char="-"/>
              <a:defRPr sz="1400"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fld id="{7F6B320A-ED3A-4686-86BA-F36A4D89E6C8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4233862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446088" y="6848475"/>
            <a:ext cx="2582862" cy="252413"/>
          </a:xfrm>
          <a:prstGeom prst="rect">
            <a:avLst/>
          </a:prstGeom>
        </p:spPr>
        <p:txBody>
          <a:bodyPr lIns="100682" tIns="50312" rIns="100682" bIns="50312"/>
          <a:lstStyle>
            <a:lvl1pPr defTabSz="502587">
              <a:defRPr>
                <a:solidFill>
                  <a:prstClr val="black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5A18BD8-E231-44A6-AE00-113E52D232C5}" type="datetime1">
              <a:rPr lang="fi-FI" smtClean="0"/>
              <a:t>31.10.2018</a:t>
            </a:fld>
            <a:endParaRPr lang="fi-FI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461963" y="6640513"/>
            <a:ext cx="6591300" cy="265112"/>
          </a:xfrm>
          <a:prstGeom prst="rect">
            <a:avLst/>
          </a:prstGeom>
        </p:spPr>
        <p:txBody>
          <a:bodyPr lIns="100682" tIns="50312" rIns="100682" bIns="50312"/>
          <a:lstStyle>
            <a:lvl1pPr defTabSz="502587">
              <a:defRPr>
                <a:solidFill>
                  <a:prstClr val="black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61963" y="7037388"/>
            <a:ext cx="2227262" cy="250825"/>
          </a:xfrm>
          <a:prstGeom prst="rect">
            <a:avLst/>
          </a:prstGeom>
        </p:spPr>
        <p:txBody>
          <a:bodyPr vert="horz" wrap="square" lIns="100682" tIns="50312" rIns="100682" bIns="50312" numCol="1" anchor="t" anchorCtr="0" compatLnSpc="1">
            <a:prstTxWarp prst="textNoShape">
              <a:avLst/>
            </a:prstTxWarp>
          </a:bodyPr>
          <a:lstStyle>
            <a:lvl1pPr defTabSz="501650">
              <a:defRPr>
                <a:solidFill>
                  <a:srgbClr val="000000"/>
                </a:solidFill>
              </a:defRPr>
            </a:lvl1pPr>
          </a:lstStyle>
          <a:p>
            <a:fld id="{0D9162DA-7D9D-492D-AC83-984DF0F3F33C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614094681"/>
      </p:ext>
    </p:extLst>
  </p:cSld>
  <p:clrMapOvr>
    <a:masterClrMapping/>
  </p:clrMapOvr>
</p:sldLayout>
</file>

<file path=ppt/slideLayouts/slideLayout5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Ei yläpalkk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Plankko-110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746334"/>
            <a:ext cx="9076429" cy="902380"/>
          </a:xfrm>
          <a:prstGeom prst="rect">
            <a:avLst/>
          </a:prstGeom>
        </p:spPr>
        <p:txBody>
          <a:bodyPr lIns="104221" tIns="52109" rIns="104221" bIns="52109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96845" y="1648709"/>
            <a:ext cx="9088496" cy="3780472"/>
          </a:xfrm>
        </p:spPr>
        <p:txBody>
          <a:bodyPr/>
          <a:lstStyle>
            <a:lvl1pPr>
              <a:defRPr sz="1800"/>
            </a:lvl1pPr>
            <a:lvl3pPr marL="410312" indent="-195413">
              <a:buFont typeface="Arial"/>
              <a:buChar char="•"/>
              <a:defRPr sz="1400"/>
            </a:lvl3pPr>
            <a:lvl4pPr marL="615469" indent="-205159">
              <a:buFont typeface="Lucida Grande"/>
              <a:buChar char="-"/>
              <a:defRPr sz="1400"/>
            </a:lvl4pPr>
            <a:lvl5pPr marL="615469" indent="-205159">
              <a:buFont typeface="Lucida Grande"/>
              <a:buChar char="-"/>
              <a:defRPr sz="1400"/>
            </a:lvl5pPr>
            <a:lvl6pPr marL="615469" indent="-205159">
              <a:buFont typeface="Lucida Grande"/>
              <a:buChar char="-"/>
              <a:defRPr sz="1400"/>
            </a:lvl6pPr>
            <a:lvl7pPr marL="615469" indent="-205159">
              <a:buFont typeface="Lucida Grande"/>
              <a:buChar char="-"/>
              <a:defRPr sz="1400"/>
            </a:lvl7pPr>
            <a:lvl8pPr marL="615469" indent="-205159">
              <a:buFont typeface="Lucida Grande"/>
              <a:buChar char="-"/>
              <a:defRPr sz="1400"/>
            </a:lvl8pPr>
            <a:lvl9pPr marL="615469" indent="-205159">
              <a:buFont typeface="Lucida Grande"/>
              <a:buChar char="-"/>
              <a:defRPr sz="1400"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fld id="{3A10E48D-0295-40A2-AF8D-D523DAF0F73D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79010532"/>
      </p:ext>
    </p:extLst>
  </p:cSld>
  <p:clrMapOvr>
    <a:masterClrMapping/>
  </p:clrMapOvr>
</p:sldLayout>
</file>

<file path=ppt/slideLayouts/slideLayout5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Yläpalkki-MenestystäMa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Peruspalkit-MM-100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1445580"/>
            <a:ext cx="9076429" cy="902380"/>
          </a:xfrm>
          <a:prstGeom prst="rect">
            <a:avLst/>
          </a:prstGeom>
        </p:spPr>
        <p:txBody>
          <a:bodyPr lIns="104221" tIns="52109" rIns="104221" bIns="52109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/>
          <a:lstStyle>
            <a:lvl1pPr>
              <a:defRPr sz="1800"/>
            </a:lvl1pPr>
            <a:lvl3pPr marL="410312" indent="-195413">
              <a:buFont typeface="Arial"/>
              <a:buChar char="•"/>
              <a:defRPr sz="1400"/>
            </a:lvl3pPr>
            <a:lvl4pPr marL="615469" indent="-205159">
              <a:buFont typeface="Lucida Grande"/>
              <a:buChar char="-"/>
              <a:defRPr sz="1400"/>
            </a:lvl4pPr>
            <a:lvl5pPr marL="615469" indent="-205159">
              <a:buFont typeface="Lucida Grande"/>
              <a:buChar char="-"/>
              <a:defRPr sz="1400"/>
            </a:lvl5pPr>
            <a:lvl6pPr marL="615469" indent="-205159">
              <a:buFont typeface="Lucida Grande"/>
              <a:buChar char="-"/>
              <a:defRPr sz="1400"/>
            </a:lvl6pPr>
            <a:lvl7pPr marL="615469" indent="-205159">
              <a:buFont typeface="Lucida Grande"/>
              <a:buChar char="-"/>
              <a:defRPr sz="1400"/>
            </a:lvl7pPr>
            <a:lvl8pPr marL="615469" indent="-205159">
              <a:buFont typeface="Lucida Grande"/>
              <a:buChar char="-"/>
              <a:defRPr sz="1400"/>
            </a:lvl8pPr>
            <a:lvl9pPr marL="615469" indent="-205159">
              <a:buFont typeface="Lucida Grande"/>
              <a:buChar char="-"/>
              <a:defRPr sz="1400"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fld id="{14F3A62B-C64F-4C03-BA33-1C65DE034202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09045202"/>
      </p:ext>
    </p:extLst>
  </p:cSld>
  <p:clrMapOvr>
    <a:masterClrMapping/>
  </p:clrMapOvr>
</p:sldLayout>
</file>

<file path=ppt/slideLayouts/slideLayout5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Yläpalkki-Metsänomistaj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MetsOm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1445580"/>
            <a:ext cx="9076429" cy="902380"/>
          </a:xfrm>
          <a:prstGeom prst="rect">
            <a:avLst/>
          </a:prstGeom>
        </p:spPr>
        <p:txBody>
          <a:bodyPr lIns="104221" tIns="52109" rIns="104221" bIns="52109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/>
          <a:lstStyle>
            <a:lvl1pPr>
              <a:defRPr sz="1800"/>
            </a:lvl1pPr>
            <a:lvl3pPr marL="410312" indent="-195413">
              <a:buFont typeface="Arial"/>
              <a:buChar char="•"/>
              <a:defRPr sz="1400"/>
            </a:lvl3pPr>
            <a:lvl4pPr marL="615469" indent="-205159">
              <a:buFont typeface="Lucida Grande"/>
              <a:buChar char="-"/>
              <a:defRPr sz="1400"/>
            </a:lvl4pPr>
            <a:lvl5pPr marL="615469" indent="-205159">
              <a:buFont typeface="Lucida Grande"/>
              <a:buChar char="-"/>
              <a:defRPr sz="1400"/>
            </a:lvl5pPr>
            <a:lvl6pPr marL="615469" indent="-205159">
              <a:buFont typeface="Lucida Grande"/>
              <a:buChar char="-"/>
              <a:defRPr sz="1400"/>
            </a:lvl6pPr>
            <a:lvl7pPr marL="615469" indent="-205159">
              <a:buFont typeface="Lucida Grande"/>
              <a:buChar char="-"/>
              <a:defRPr sz="1400"/>
            </a:lvl7pPr>
            <a:lvl8pPr marL="615469" indent="-205159">
              <a:buFont typeface="Lucida Grande"/>
              <a:buChar char="-"/>
              <a:defRPr sz="1400"/>
            </a:lvl8pPr>
            <a:lvl9pPr marL="615469" indent="-205159">
              <a:buFont typeface="Lucida Grande"/>
              <a:buChar char="-"/>
              <a:defRPr sz="1400"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fld id="{25C767E3-4AA2-4172-9380-4EDC851C58C0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64823251"/>
      </p:ext>
    </p:extLst>
  </p:cSld>
  <p:clrMapOvr>
    <a:masterClrMapping/>
  </p:clrMapOvr>
</p:sldLayout>
</file>

<file path=ppt/slideLayouts/slideLayout5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Yläpalkki-PEFC-Metsänomistaj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PEFC-MetsOm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iruutu 4"/>
          <p:cNvSpPr txBox="1"/>
          <p:nvPr userDrawn="1"/>
        </p:nvSpPr>
        <p:spPr>
          <a:xfrm>
            <a:off x="768350" y="7205663"/>
            <a:ext cx="730250" cy="196850"/>
          </a:xfrm>
          <a:prstGeom prst="rect">
            <a:avLst/>
          </a:prstGeom>
          <a:noFill/>
        </p:spPr>
        <p:txBody>
          <a:bodyPr lIns="104221" tIns="52109" rIns="104221" bIns="52109">
            <a:spAutoFit/>
          </a:bodyPr>
          <a:lstStyle/>
          <a:p>
            <a:pPr algn="ctr" defTabSz="521100">
              <a:defRPr/>
            </a:pPr>
            <a:r>
              <a:rPr lang="fi-FI" sz="600" spc="-171" dirty="0">
                <a:solidFill>
                  <a:srgbClr val="73B632"/>
                </a:solidFill>
                <a:latin typeface="Arial"/>
                <a:ea typeface="ＭＳ Ｐゴシック" charset="0"/>
              </a:rPr>
              <a:t>PEFC/02-44-03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1445580"/>
            <a:ext cx="9076429" cy="902380"/>
          </a:xfrm>
          <a:prstGeom prst="rect">
            <a:avLst/>
          </a:prstGeom>
        </p:spPr>
        <p:txBody>
          <a:bodyPr lIns="104221" tIns="52109" rIns="104221" bIns="52109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/>
          <a:lstStyle>
            <a:lvl1pPr>
              <a:defRPr sz="1800"/>
            </a:lvl1pPr>
            <a:lvl3pPr marL="410312" indent="-195413">
              <a:buFont typeface="Arial"/>
              <a:buChar char="•"/>
              <a:defRPr sz="1400"/>
            </a:lvl3pPr>
            <a:lvl4pPr marL="615469" indent="-205159">
              <a:buFont typeface="Lucida Grande"/>
              <a:buChar char="-"/>
              <a:defRPr sz="1400"/>
            </a:lvl4pPr>
            <a:lvl5pPr marL="615469" indent="-205159">
              <a:buFont typeface="Lucida Grande"/>
              <a:buChar char="-"/>
              <a:defRPr sz="1400"/>
            </a:lvl5pPr>
            <a:lvl6pPr marL="615469" indent="-205159">
              <a:buFont typeface="Lucida Grande"/>
              <a:buChar char="-"/>
              <a:defRPr sz="1400"/>
            </a:lvl6pPr>
            <a:lvl7pPr marL="615469" indent="-205159">
              <a:buFont typeface="Lucida Grande"/>
              <a:buChar char="-"/>
              <a:defRPr sz="1400"/>
            </a:lvl7pPr>
            <a:lvl8pPr marL="615469" indent="-205159">
              <a:buFont typeface="Lucida Grande"/>
              <a:buChar char="-"/>
              <a:defRPr sz="1400"/>
            </a:lvl8pPr>
            <a:lvl9pPr marL="615469" indent="-205159">
              <a:buFont typeface="Lucida Grande"/>
              <a:buChar char="-"/>
              <a:defRPr sz="1400"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</p:txBody>
      </p:sp>
      <p:sp>
        <p:nvSpPr>
          <p:cNvPr id="6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592263" y="6972300"/>
            <a:ext cx="1604962" cy="346075"/>
          </a:xfrm>
        </p:spPr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fld id="{2482D8D7-48D5-4ED9-8942-A9D5A8AB20C4}" type="datetime1">
              <a:rPr lang="fi-FI" smtClean="0"/>
              <a:t>31.10.2018</a:t>
            </a:fld>
            <a:endParaRPr lang="fi-FI" dirty="0"/>
          </a:p>
        </p:txBody>
      </p:sp>
      <p:sp>
        <p:nvSpPr>
          <p:cNvPr id="7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44752444"/>
      </p:ext>
    </p:extLst>
  </p:cSld>
  <p:clrMapOvr>
    <a:masterClrMapping/>
  </p:clrMapOvr>
</p:sldLayout>
</file>

<file path=ppt/slideLayouts/slideLayout5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Yläpalkki-PEFC-MT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PEFC-MTK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7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iruutu 4"/>
          <p:cNvSpPr txBox="1"/>
          <p:nvPr userDrawn="1"/>
        </p:nvSpPr>
        <p:spPr>
          <a:xfrm>
            <a:off x="768350" y="7205663"/>
            <a:ext cx="730250" cy="196850"/>
          </a:xfrm>
          <a:prstGeom prst="rect">
            <a:avLst/>
          </a:prstGeom>
          <a:noFill/>
        </p:spPr>
        <p:txBody>
          <a:bodyPr lIns="104221" tIns="52109" rIns="104221" bIns="52109">
            <a:spAutoFit/>
          </a:bodyPr>
          <a:lstStyle/>
          <a:p>
            <a:pPr algn="ctr" defTabSz="521100">
              <a:defRPr/>
            </a:pPr>
            <a:r>
              <a:rPr lang="fi-FI" sz="600" spc="-171" dirty="0">
                <a:solidFill>
                  <a:srgbClr val="73B632"/>
                </a:solidFill>
                <a:latin typeface="Arial"/>
                <a:ea typeface="ＭＳ Ｐゴシック" charset="0"/>
              </a:rPr>
              <a:t>PEFC/02-44-03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1445580"/>
            <a:ext cx="9076429" cy="902380"/>
          </a:xfrm>
          <a:prstGeom prst="rect">
            <a:avLst/>
          </a:prstGeom>
        </p:spPr>
        <p:txBody>
          <a:bodyPr lIns="104221" tIns="52109" rIns="104221" bIns="52109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/>
          <a:lstStyle>
            <a:lvl1pPr>
              <a:defRPr sz="1800"/>
            </a:lvl1pPr>
            <a:lvl3pPr marL="410312" indent="-195413">
              <a:buFont typeface="Arial"/>
              <a:buChar char="•"/>
              <a:defRPr sz="1400"/>
            </a:lvl3pPr>
            <a:lvl4pPr marL="615469" indent="-205159">
              <a:buFont typeface="Lucida Grande"/>
              <a:buChar char="-"/>
              <a:defRPr sz="1400"/>
            </a:lvl4pPr>
            <a:lvl5pPr marL="615469" indent="-205159">
              <a:buFont typeface="Lucida Grande"/>
              <a:buChar char="-"/>
              <a:defRPr sz="1400"/>
            </a:lvl5pPr>
            <a:lvl6pPr marL="615469" indent="-205159">
              <a:buFont typeface="Lucida Grande"/>
              <a:buChar char="-"/>
              <a:defRPr sz="1400"/>
            </a:lvl6pPr>
            <a:lvl7pPr marL="615469" indent="-205159">
              <a:buFont typeface="Lucida Grande"/>
              <a:buChar char="-"/>
              <a:defRPr sz="1400"/>
            </a:lvl7pPr>
            <a:lvl8pPr marL="615469" indent="-205159">
              <a:buFont typeface="Lucida Grande"/>
              <a:buChar char="-"/>
              <a:defRPr sz="1400"/>
            </a:lvl8pPr>
            <a:lvl9pPr marL="615469" indent="-205159">
              <a:buFont typeface="Lucida Grande"/>
              <a:buChar char="-"/>
              <a:defRPr sz="1400"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</p:txBody>
      </p:sp>
      <p:sp>
        <p:nvSpPr>
          <p:cNvPr id="6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592263" y="6972300"/>
            <a:ext cx="1604962" cy="346075"/>
          </a:xfrm>
        </p:spPr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fld id="{E874E0E3-37E7-44C1-83E8-EBCCFEDEA9A3}" type="datetime1">
              <a:rPr lang="fi-FI" smtClean="0"/>
              <a:t>31.10.2018</a:t>
            </a:fld>
            <a:endParaRPr lang="fi-FI" dirty="0"/>
          </a:p>
        </p:txBody>
      </p:sp>
      <p:sp>
        <p:nvSpPr>
          <p:cNvPr id="7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49548597"/>
      </p:ext>
    </p:extLst>
  </p:cSld>
  <p:clrMapOvr>
    <a:masterClrMapping/>
  </p:clrMapOvr>
</p:sldLayout>
</file>

<file path=ppt/slideLayouts/slideLayout5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Yläpalkki-YhdistystenVuo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Peruspalkit-YV-100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1445580"/>
            <a:ext cx="9076429" cy="902380"/>
          </a:xfrm>
          <a:prstGeom prst="rect">
            <a:avLst/>
          </a:prstGeom>
        </p:spPr>
        <p:txBody>
          <a:bodyPr lIns="104221" tIns="52109" rIns="104221" bIns="52109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/>
          <a:lstStyle>
            <a:lvl1pPr>
              <a:defRPr sz="1800"/>
            </a:lvl1pPr>
            <a:lvl3pPr marL="410312" indent="-195413">
              <a:buFont typeface="Arial"/>
              <a:buChar char="•"/>
              <a:defRPr sz="1400"/>
            </a:lvl3pPr>
            <a:lvl4pPr marL="615469" indent="-205159">
              <a:buFont typeface="Lucida Grande"/>
              <a:buChar char="-"/>
              <a:defRPr sz="1400"/>
            </a:lvl4pPr>
            <a:lvl5pPr marL="615469" indent="-205159">
              <a:buFont typeface="Lucida Grande"/>
              <a:buChar char="-"/>
              <a:defRPr sz="1400"/>
            </a:lvl5pPr>
            <a:lvl6pPr marL="615469" indent="-205159">
              <a:buFont typeface="Lucida Grande"/>
              <a:buChar char="-"/>
              <a:defRPr sz="1400"/>
            </a:lvl6pPr>
            <a:lvl7pPr marL="615469" indent="-205159">
              <a:buFont typeface="Lucida Grande"/>
              <a:buChar char="-"/>
              <a:defRPr sz="1400"/>
            </a:lvl7pPr>
            <a:lvl8pPr marL="615469" indent="-205159">
              <a:buFont typeface="Lucida Grande"/>
              <a:buChar char="-"/>
              <a:defRPr sz="1400"/>
            </a:lvl8pPr>
            <a:lvl9pPr marL="615469" indent="-205159">
              <a:buFont typeface="Lucida Grande"/>
              <a:buChar char="-"/>
              <a:defRPr sz="1400"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fld id="{4E3CB794-6CD0-4067-9516-217099167E9A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042197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04700010"/>
      </p:ext>
    </p:extLst>
  </p:cSld>
  <p:clrMapOvr>
    <a:masterClrMapping/>
  </p:clrMapOvr>
</p:sldLayout>
</file>

<file path=ppt/slideLayouts/slideLayout5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loitus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Kansi-1505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7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909285" y="2575585"/>
            <a:ext cx="8538951" cy="902380"/>
          </a:xfrm>
          <a:prstGeom prst="rect">
            <a:avLst/>
          </a:prstGeom>
        </p:spPr>
        <p:txBody>
          <a:bodyPr lIns="104233" tIns="52117" rIns="104233" bIns="52117"/>
          <a:lstStyle>
            <a:lvl1pPr algn="ctr"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909278" y="3404699"/>
            <a:ext cx="8538950" cy="2249530"/>
          </a:xfrm>
        </p:spPr>
        <p:txBody>
          <a:bodyPr/>
          <a:lstStyle>
            <a:lvl1pPr algn="ctr">
              <a:defRPr sz="2000"/>
            </a:lvl1pPr>
            <a:lvl2pPr algn="ctr">
              <a:defRPr/>
            </a:lvl2pPr>
            <a:lvl3pPr marL="410363" indent="-195438">
              <a:buFont typeface="Arial"/>
              <a:buChar char="•"/>
              <a:defRPr sz="1400"/>
            </a:lvl3pPr>
            <a:lvl4pPr marL="615547" indent="-205184">
              <a:buFont typeface="Lucida Grande"/>
              <a:buChar char="-"/>
              <a:defRPr sz="1100"/>
            </a:lvl4pPr>
            <a:lvl5pPr marL="615547" indent="-205184">
              <a:buFont typeface="Lucida Grande"/>
              <a:buChar char="-"/>
              <a:defRPr sz="1100"/>
            </a:lvl5pPr>
            <a:lvl6pPr marL="615547" indent="-205184">
              <a:buFont typeface="Lucida Grande"/>
              <a:buChar char="-"/>
              <a:defRPr sz="1100"/>
            </a:lvl6pPr>
            <a:lvl7pPr marL="615547" indent="-205184">
              <a:buFont typeface="Lucida Grande"/>
              <a:buChar char="-"/>
              <a:defRPr sz="1100"/>
            </a:lvl7pPr>
            <a:lvl8pPr marL="615547" indent="-205184">
              <a:buFont typeface="Lucida Grande"/>
              <a:buChar char="-"/>
              <a:defRPr sz="1100"/>
            </a:lvl8pPr>
            <a:lvl9pPr marL="615547" indent="-205184">
              <a:buFont typeface="Lucida Grande"/>
              <a:buChar char="-"/>
              <a:defRPr sz="11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803275" y="6972300"/>
            <a:ext cx="2493963" cy="346075"/>
          </a:xfrm>
        </p:spPr>
        <p:txBody>
          <a:bodyPr/>
          <a:lstStyle>
            <a:lvl1pPr defTabSz="501300"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7DDBA4AB-C584-4661-A758-7847D4010B4E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636963" y="6965950"/>
            <a:ext cx="3384550" cy="344488"/>
          </a:xfrm>
        </p:spPr>
        <p:txBody>
          <a:bodyPr/>
          <a:lstStyle>
            <a:lvl1pPr defTabSz="501300"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76029160"/>
      </p:ext>
    </p:extLst>
  </p:cSld>
  <p:clrMapOvr>
    <a:masterClrMapping/>
  </p:clrMapOvr>
</p:sldLayout>
</file>

<file path=ppt/slideLayouts/slideLayout5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B-0904_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80"/>
            <a:ext cx="7304104" cy="902380"/>
          </a:xfrm>
          <a:prstGeom prst="rect">
            <a:avLst/>
          </a:prstGeom>
        </p:spPr>
        <p:txBody>
          <a:bodyPr lIns="104233" tIns="52117" rIns="104233" bIns="52117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2" y="2347935"/>
            <a:ext cx="7304105" cy="3780472"/>
          </a:xfrm>
        </p:spPr>
        <p:txBody>
          <a:bodyPr/>
          <a:lstStyle>
            <a:lvl1pPr>
              <a:defRPr sz="1800"/>
            </a:lvl1pPr>
            <a:lvl3pPr marL="410363" indent="-195438">
              <a:buFont typeface="Arial"/>
              <a:buChar char="•"/>
              <a:defRPr sz="1400"/>
            </a:lvl3pPr>
            <a:lvl4pPr marL="615547" indent="-205184">
              <a:buFont typeface="Lucida Grande"/>
              <a:buChar char="-"/>
              <a:defRPr sz="1400"/>
            </a:lvl4pPr>
            <a:lvl5pPr marL="615547" indent="-205184">
              <a:buFont typeface="Lucida Grande"/>
              <a:buChar char="-"/>
              <a:defRPr sz="1400"/>
            </a:lvl5pPr>
            <a:lvl6pPr marL="615547" indent="-205184">
              <a:buFont typeface="Lucida Grande"/>
              <a:buChar char="-"/>
              <a:defRPr sz="1400"/>
            </a:lvl6pPr>
            <a:lvl7pPr marL="615547" indent="-205184">
              <a:buFont typeface="Lucida Grande"/>
              <a:buChar char="-"/>
              <a:defRPr sz="1400"/>
            </a:lvl7pPr>
            <a:lvl8pPr marL="615547" indent="-205184">
              <a:buFont typeface="Lucida Grande"/>
              <a:buChar char="-"/>
              <a:defRPr sz="1400"/>
            </a:lvl8pPr>
            <a:lvl9pPr marL="615547" indent="-205184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803275" y="6972300"/>
            <a:ext cx="2493963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30693546-C065-4F98-9E29-9EDBEEB06699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32233790"/>
      </p:ext>
    </p:extLst>
  </p:cSld>
  <p:clrMapOvr>
    <a:masterClrMapping/>
  </p:clrMapOvr>
</p:sldLayout>
</file>

<file path=ppt/slideLayouts/slideLayout5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A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B-0904_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80"/>
            <a:ext cx="7304104" cy="902380"/>
          </a:xfrm>
          <a:prstGeom prst="rect">
            <a:avLst/>
          </a:prstGeom>
        </p:spPr>
        <p:txBody>
          <a:bodyPr lIns="104233" tIns="52117" rIns="104233" bIns="52117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2" y="2347935"/>
            <a:ext cx="7304105" cy="3780472"/>
          </a:xfrm>
        </p:spPr>
        <p:txBody>
          <a:bodyPr numCol="2" spcCol="328291"/>
          <a:lstStyle>
            <a:lvl1pPr>
              <a:defRPr sz="1800"/>
            </a:lvl1pPr>
            <a:lvl3pPr marL="410363" indent="-195438">
              <a:buFont typeface="Arial"/>
              <a:buChar char="•"/>
              <a:defRPr sz="1400"/>
            </a:lvl3pPr>
            <a:lvl4pPr marL="615547" indent="-205184">
              <a:buFont typeface="Lucida Grande"/>
              <a:buChar char="-"/>
              <a:defRPr sz="1400"/>
            </a:lvl4pPr>
            <a:lvl5pPr marL="615547" indent="-205184">
              <a:buFont typeface="Lucida Grande"/>
              <a:buChar char="-"/>
              <a:defRPr sz="1400"/>
            </a:lvl5pPr>
            <a:lvl6pPr marL="615547" indent="-205184">
              <a:buFont typeface="Lucida Grande"/>
              <a:buChar char="-"/>
              <a:defRPr sz="1400"/>
            </a:lvl6pPr>
            <a:lvl7pPr marL="615547" indent="-205184">
              <a:buFont typeface="Lucida Grande"/>
              <a:buChar char="-"/>
              <a:defRPr sz="1400"/>
            </a:lvl7pPr>
            <a:lvl8pPr marL="615547" indent="-205184">
              <a:buFont typeface="Lucida Grande"/>
              <a:buChar char="-"/>
              <a:defRPr sz="1400"/>
            </a:lvl8pPr>
            <a:lvl9pPr marL="615547" indent="-205184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803275" y="6972300"/>
            <a:ext cx="2493963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BF5FB397-46FA-4D2A-A73C-CA0D2EED5955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1120380"/>
      </p:ext>
    </p:extLst>
  </p:cSld>
  <p:clrMapOvr>
    <a:masterClrMapping/>
  </p:clrMapOvr>
</p:sldLayout>
</file>

<file path=ppt/slideLayouts/slideLayout5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tisivu-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1504_3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80"/>
            <a:ext cx="7314000" cy="902380"/>
          </a:xfrm>
          <a:prstGeom prst="rect">
            <a:avLst/>
          </a:prstGeom>
        </p:spPr>
        <p:txBody>
          <a:bodyPr lIns="104233" tIns="52117" rIns="104233" bIns="52117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6" y="2347935"/>
            <a:ext cx="7314001" cy="3780472"/>
          </a:xfrm>
        </p:spPr>
        <p:txBody>
          <a:bodyPr/>
          <a:lstStyle>
            <a:lvl1pPr>
              <a:defRPr sz="1800"/>
            </a:lvl1pPr>
            <a:lvl3pPr marL="410363" indent="-195438">
              <a:buFont typeface="Arial"/>
              <a:buChar char="•"/>
              <a:defRPr sz="1400"/>
            </a:lvl3pPr>
            <a:lvl4pPr marL="615547" indent="-205184">
              <a:buFont typeface="Lucida Grande"/>
              <a:buChar char="-"/>
              <a:defRPr sz="1400"/>
            </a:lvl4pPr>
            <a:lvl5pPr marL="615547" indent="-205184">
              <a:buFont typeface="Lucida Grande"/>
              <a:buChar char="-"/>
              <a:defRPr sz="1400"/>
            </a:lvl5pPr>
            <a:lvl6pPr marL="615547" indent="-205184">
              <a:buFont typeface="Lucida Grande"/>
              <a:buChar char="-"/>
              <a:defRPr sz="1400"/>
            </a:lvl6pPr>
            <a:lvl7pPr marL="615547" indent="-205184">
              <a:buFont typeface="Lucida Grande"/>
              <a:buChar char="-"/>
              <a:defRPr sz="1400"/>
            </a:lvl7pPr>
            <a:lvl8pPr marL="615547" indent="-205184">
              <a:buFont typeface="Lucida Grande"/>
              <a:buChar char="-"/>
              <a:defRPr sz="1400"/>
            </a:lvl8pPr>
            <a:lvl9pPr marL="615547" indent="-205184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FD268FAA-E54E-4A88-BB90-65EFACF3FFE3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2526548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MTK_LB01_vaaka_____V1__RGB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02600" y="6535738"/>
            <a:ext cx="20478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157936" y="1764665"/>
            <a:ext cx="8461838" cy="2436918"/>
          </a:xfrm>
        </p:spPr>
        <p:txBody>
          <a:bodyPr/>
          <a:lstStyle>
            <a:lvl1pPr algn="ctr">
              <a:defRPr sz="4100"/>
            </a:lvl1pPr>
          </a:lstStyle>
          <a:p>
            <a:r>
              <a:rPr lang="fi-FI"/>
              <a:t>Muokkaa otsikon perustyyliä napsauttamalla</a:t>
            </a: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603299" y="4285615"/>
            <a:ext cx="7482047" cy="1932728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fi-FI"/>
              <a:t>Muokkaa alaotsikon perustyyliä napsauttamalla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587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2230DBC-9EA5-4BD8-B0BA-2EE5DC442956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587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6FD75286-D655-4321-AEB7-9D1A7FC742BF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351004604"/>
      </p:ext>
    </p:extLst>
  </p:cSld>
  <p:clrMapOvr>
    <a:masterClrMapping/>
  </p:clrMapOvr>
</p:sldLayout>
</file>

<file path=ppt/slideLayouts/slideLayout5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B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1504_3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80"/>
            <a:ext cx="7314000" cy="902380"/>
          </a:xfrm>
          <a:prstGeom prst="rect">
            <a:avLst/>
          </a:prstGeom>
        </p:spPr>
        <p:txBody>
          <a:bodyPr lIns="104233" tIns="52117" rIns="104233" bIns="52117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6" y="2347935"/>
            <a:ext cx="7314001" cy="3780472"/>
          </a:xfrm>
        </p:spPr>
        <p:txBody>
          <a:bodyPr numCol="2" spcCol="328291"/>
          <a:lstStyle>
            <a:lvl1pPr>
              <a:defRPr sz="1800"/>
            </a:lvl1pPr>
            <a:lvl3pPr marL="410363" indent="-195438">
              <a:buFont typeface="Arial"/>
              <a:buChar char="•"/>
              <a:defRPr sz="1400"/>
            </a:lvl3pPr>
            <a:lvl4pPr marL="615547" indent="-205184">
              <a:buFont typeface="Lucida Grande"/>
              <a:buChar char="-"/>
              <a:defRPr sz="1400"/>
            </a:lvl4pPr>
            <a:lvl5pPr marL="615547" indent="-205184">
              <a:buFont typeface="Lucida Grande"/>
              <a:buChar char="-"/>
              <a:defRPr sz="1400"/>
            </a:lvl5pPr>
            <a:lvl6pPr marL="615547" indent="-205184">
              <a:buFont typeface="Lucida Grande"/>
              <a:buChar char="-"/>
              <a:defRPr sz="1400"/>
            </a:lvl6pPr>
            <a:lvl7pPr marL="615547" indent="-205184">
              <a:buFont typeface="Lucida Grande"/>
              <a:buChar char="-"/>
              <a:defRPr sz="1400"/>
            </a:lvl7pPr>
            <a:lvl8pPr marL="615547" indent="-205184">
              <a:buFont typeface="Lucida Grande"/>
              <a:buChar char="-"/>
              <a:defRPr sz="1400"/>
            </a:lvl8pPr>
            <a:lvl9pPr marL="615547" indent="-205184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D44C2569-AD12-4997-A4DA-10DC3A632D6A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35496849"/>
      </p:ext>
    </p:extLst>
  </p:cSld>
  <p:clrMapOvr>
    <a:masterClrMapping/>
  </p:clrMapOvr>
</p:sldLayout>
</file>

<file path=ppt/slideLayouts/slideLayout5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B-0904_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80"/>
            <a:ext cx="7314000" cy="902380"/>
          </a:xfrm>
          <a:prstGeom prst="rect">
            <a:avLst/>
          </a:prstGeom>
        </p:spPr>
        <p:txBody>
          <a:bodyPr lIns="104233" tIns="52117" rIns="104233" bIns="52117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6" y="2347935"/>
            <a:ext cx="7314001" cy="3780472"/>
          </a:xfrm>
        </p:spPr>
        <p:txBody>
          <a:bodyPr/>
          <a:lstStyle>
            <a:lvl1pPr>
              <a:defRPr sz="1800"/>
            </a:lvl1pPr>
            <a:lvl3pPr marL="410363" indent="-195438">
              <a:buFont typeface="Arial"/>
              <a:buChar char="•"/>
              <a:defRPr sz="1400"/>
            </a:lvl3pPr>
            <a:lvl4pPr marL="615547" indent="-205184">
              <a:buFont typeface="Lucida Grande"/>
              <a:buChar char="-"/>
              <a:defRPr sz="1400"/>
            </a:lvl4pPr>
            <a:lvl5pPr marL="615547" indent="-205184">
              <a:buFont typeface="Lucida Grande"/>
              <a:buChar char="-"/>
              <a:defRPr sz="1400"/>
            </a:lvl5pPr>
            <a:lvl6pPr marL="615547" indent="-205184">
              <a:buFont typeface="Lucida Grande"/>
              <a:buChar char="-"/>
              <a:defRPr sz="1400"/>
            </a:lvl6pPr>
            <a:lvl7pPr marL="615547" indent="-205184">
              <a:buFont typeface="Lucida Grande"/>
              <a:buChar char="-"/>
              <a:defRPr sz="1400"/>
            </a:lvl7pPr>
            <a:lvl8pPr marL="615547" indent="-205184">
              <a:buFont typeface="Lucida Grande"/>
              <a:buChar char="-"/>
              <a:defRPr sz="1400"/>
            </a:lvl8pPr>
            <a:lvl9pPr marL="615547" indent="-205184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DB79C5C6-A87E-4AEC-98F0-D5B4DAB93A4A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63597461"/>
      </p:ext>
    </p:extLst>
  </p:cSld>
  <p:clrMapOvr>
    <a:masterClrMapping/>
  </p:clrMapOvr>
</p:sldLayout>
</file>

<file path=ppt/slideLayouts/slideLayout5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C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B-0904_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80"/>
            <a:ext cx="7314000" cy="902380"/>
          </a:xfrm>
          <a:prstGeom prst="rect">
            <a:avLst/>
          </a:prstGeom>
        </p:spPr>
        <p:txBody>
          <a:bodyPr lIns="104233" tIns="52117" rIns="104233" bIns="52117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6" y="2347935"/>
            <a:ext cx="7314001" cy="3780472"/>
          </a:xfrm>
        </p:spPr>
        <p:txBody>
          <a:bodyPr numCol="2" spcCol="328291"/>
          <a:lstStyle>
            <a:lvl1pPr>
              <a:defRPr sz="1800"/>
            </a:lvl1pPr>
            <a:lvl3pPr marL="410363" indent="-195438">
              <a:buFont typeface="Arial"/>
              <a:buChar char="•"/>
              <a:defRPr sz="1400"/>
            </a:lvl3pPr>
            <a:lvl4pPr marL="615547" indent="-205184">
              <a:buFont typeface="Lucida Grande"/>
              <a:buChar char="-"/>
              <a:defRPr sz="1400"/>
            </a:lvl4pPr>
            <a:lvl5pPr marL="615547" indent="-205184">
              <a:buFont typeface="Lucida Grande"/>
              <a:buChar char="-"/>
              <a:defRPr sz="1400"/>
            </a:lvl5pPr>
            <a:lvl6pPr marL="615547" indent="-205184">
              <a:buFont typeface="Lucida Grande"/>
              <a:buChar char="-"/>
              <a:defRPr sz="1400"/>
            </a:lvl6pPr>
            <a:lvl7pPr marL="615547" indent="-205184">
              <a:buFont typeface="Lucida Grande"/>
              <a:buChar char="-"/>
              <a:defRPr sz="1400"/>
            </a:lvl7pPr>
            <a:lvl8pPr marL="615547" indent="-205184">
              <a:buFont typeface="Lucida Grande"/>
              <a:buChar char="-"/>
              <a:defRPr sz="1400"/>
            </a:lvl8pPr>
            <a:lvl9pPr marL="615547" indent="-205184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0796791E-3E64-45FA-98DB-08DBB1A0E4CB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89200833"/>
      </p:ext>
    </p:extLst>
  </p:cSld>
  <p:clrMapOvr>
    <a:masterClrMapping/>
  </p:clrMapOvr>
</p:sldLayout>
</file>

<file path=ppt/slideLayouts/slideLayout5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B-0904_6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80"/>
            <a:ext cx="7304104" cy="902380"/>
          </a:xfrm>
          <a:prstGeom prst="rect">
            <a:avLst/>
          </a:prstGeom>
        </p:spPr>
        <p:txBody>
          <a:bodyPr lIns="104233" tIns="52117" rIns="104233" bIns="52117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2" y="2347935"/>
            <a:ext cx="7304105" cy="3780472"/>
          </a:xfrm>
        </p:spPr>
        <p:txBody>
          <a:bodyPr/>
          <a:lstStyle>
            <a:lvl1pPr>
              <a:defRPr sz="1800"/>
            </a:lvl1pPr>
            <a:lvl3pPr marL="410363" indent="-195438">
              <a:buFont typeface="Arial"/>
              <a:buChar char="•"/>
              <a:defRPr sz="1400"/>
            </a:lvl3pPr>
            <a:lvl4pPr marL="615547" indent="-205184">
              <a:buFont typeface="Lucida Grande"/>
              <a:buChar char="-"/>
              <a:defRPr sz="1400"/>
            </a:lvl4pPr>
            <a:lvl5pPr marL="615547" indent="-205184">
              <a:buFont typeface="Lucida Grande"/>
              <a:buChar char="-"/>
              <a:defRPr sz="1400"/>
            </a:lvl5pPr>
            <a:lvl6pPr marL="615547" indent="-205184">
              <a:buFont typeface="Lucida Grande"/>
              <a:buChar char="-"/>
              <a:defRPr sz="1400"/>
            </a:lvl6pPr>
            <a:lvl7pPr marL="615547" indent="-205184">
              <a:buFont typeface="Lucida Grande"/>
              <a:buChar char="-"/>
              <a:defRPr sz="1400"/>
            </a:lvl7pPr>
            <a:lvl8pPr marL="615547" indent="-205184">
              <a:buFont typeface="Lucida Grande"/>
              <a:buChar char="-"/>
              <a:defRPr sz="1400"/>
            </a:lvl8pPr>
            <a:lvl9pPr marL="615547" indent="-205184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8EA1C0C6-35D3-4B4B-81DC-635C9E268C9F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23194807"/>
      </p:ext>
    </p:extLst>
  </p:cSld>
  <p:clrMapOvr>
    <a:masterClrMapping/>
  </p:clrMapOvr>
</p:sldLayout>
</file>

<file path=ppt/slideLayouts/slideLayout5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D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B-0904_6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80"/>
            <a:ext cx="7304104" cy="902380"/>
          </a:xfrm>
          <a:prstGeom prst="rect">
            <a:avLst/>
          </a:prstGeom>
        </p:spPr>
        <p:txBody>
          <a:bodyPr lIns="104233" tIns="52117" rIns="104233" bIns="52117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2" y="2347935"/>
            <a:ext cx="7304105" cy="3780472"/>
          </a:xfrm>
        </p:spPr>
        <p:txBody>
          <a:bodyPr numCol="2" spcCol="328291"/>
          <a:lstStyle>
            <a:lvl1pPr>
              <a:defRPr sz="1800"/>
            </a:lvl1pPr>
            <a:lvl3pPr marL="410363" indent="-195438">
              <a:buFont typeface="Arial"/>
              <a:buChar char="•"/>
              <a:defRPr sz="1400"/>
            </a:lvl3pPr>
            <a:lvl4pPr marL="615547" indent="-205184">
              <a:buFont typeface="Lucida Grande"/>
              <a:buChar char="-"/>
              <a:defRPr sz="1400"/>
            </a:lvl4pPr>
            <a:lvl5pPr marL="615547" indent="-205184">
              <a:buFont typeface="Lucida Grande"/>
              <a:buChar char="-"/>
              <a:defRPr sz="1400"/>
            </a:lvl5pPr>
            <a:lvl6pPr marL="615547" indent="-205184">
              <a:buFont typeface="Lucida Grande"/>
              <a:buChar char="-"/>
              <a:defRPr sz="1400"/>
            </a:lvl6pPr>
            <a:lvl7pPr marL="615547" indent="-205184">
              <a:buFont typeface="Lucida Grande"/>
              <a:buChar char="-"/>
              <a:defRPr sz="1400"/>
            </a:lvl7pPr>
            <a:lvl8pPr marL="615547" indent="-205184">
              <a:buFont typeface="Lucida Grande"/>
              <a:buChar char="-"/>
              <a:defRPr sz="1400"/>
            </a:lvl8pPr>
            <a:lvl9pPr marL="615547" indent="-205184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A2F20A8C-81E3-4F7E-A4D3-AD7368E55F51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61231477"/>
      </p:ext>
    </p:extLst>
  </p:cSld>
  <p:clrMapOvr>
    <a:masterClrMapping/>
  </p:clrMapOvr>
</p:sldLayout>
</file>

<file path=ppt/slideLayouts/slideLayout5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1504_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80"/>
            <a:ext cx="7304104" cy="902380"/>
          </a:xfrm>
          <a:prstGeom prst="rect">
            <a:avLst/>
          </a:prstGeom>
        </p:spPr>
        <p:txBody>
          <a:bodyPr lIns="104233" tIns="52117" rIns="104233" bIns="52117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2" y="2347935"/>
            <a:ext cx="7304105" cy="3780472"/>
          </a:xfrm>
        </p:spPr>
        <p:txBody>
          <a:bodyPr/>
          <a:lstStyle>
            <a:lvl1pPr>
              <a:defRPr sz="1800"/>
            </a:lvl1pPr>
            <a:lvl3pPr marL="410363" indent="-195438">
              <a:buFont typeface="Arial"/>
              <a:buChar char="•"/>
              <a:defRPr sz="1400"/>
            </a:lvl3pPr>
            <a:lvl4pPr marL="615547" indent="-205184">
              <a:buFont typeface="Lucida Grande"/>
              <a:buChar char="-"/>
              <a:defRPr sz="1400"/>
            </a:lvl4pPr>
            <a:lvl5pPr marL="615547" indent="-205184">
              <a:buFont typeface="Lucida Grande"/>
              <a:buChar char="-"/>
              <a:defRPr sz="1400"/>
            </a:lvl5pPr>
            <a:lvl6pPr marL="615547" indent="-205184">
              <a:buFont typeface="Lucida Grande"/>
              <a:buChar char="-"/>
              <a:defRPr sz="1400"/>
            </a:lvl6pPr>
            <a:lvl7pPr marL="615547" indent="-205184">
              <a:buFont typeface="Lucida Grande"/>
              <a:buChar char="-"/>
              <a:defRPr sz="1400"/>
            </a:lvl7pPr>
            <a:lvl8pPr marL="615547" indent="-205184">
              <a:buFont typeface="Lucida Grande"/>
              <a:buChar char="-"/>
              <a:defRPr sz="1400"/>
            </a:lvl8pPr>
            <a:lvl9pPr marL="615547" indent="-205184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4FE0F4D4-57B2-48EC-A51B-AE670BCA5012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56613785"/>
      </p:ext>
    </p:extLst>
  </p:cSld>
  <p:clrMapOvr>
    <a:masterClrMapping/>
  </p:clrMapOvr>
</p:sldLayout>
</file>

<file path=ppt/slideLayouts/slideLayout5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E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1504_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80"/>
            <a:ext cx="7304104" cy="902380"/>
          </a:xfrm>
          <a:prstGeom prst="rect">
            <a:avLst/>
          </a:prstGeom>
        </p:spPr>
        <p:txBody>
          <a:bodyPr lIns="104233" tIns="52117" rIns="104233" bIns="52117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2" y="2347935"/>
            <a:ext cx="7304105" cy="3780472"/>
          </a:xfrm>
        </p:spPr>
        <p:txBody>
          <a:bodyPr numCol="2" spcCol="328291"/>
          <a:lstStyle>
            <a:lvl1pPr>
              <a:defRPr sz="1800"/>
            </a:lvl1pPr>
            <a:lvl3pPr marL="410363" indent="-195438">
              <a:buFont typeface="Arial"/>
              <a:buChar char="•"/>
              <a:defRPr sz="1400"/>
            </a:lvl3pPr>
            <a:lvl4pPr marL="615547" indent="-205184">
              <a:buFont typeface="Lucida Grande"/>
              <a:buChar char="-"/>
              <a:defRPr sz="1400"/>
            </a:lvl4pPr>
            <a:lvl5pPr marL="615547" indent="-205184">
              <a:buFont typeface="Lucida Grande"/>
              <a:buChar char="-"/>
              <a:defRPr sz="1400"/>
            </a:lvl5pPr>
            <a:lvl6pPr marL="615547" indent="-205184">
              <a:buFont typeface="Lucida Grande"/>
              <a:buChar char="-"/>
              <a:defRPr sz="1400"/>
            </a:lvl6pPr>
            <a:lvl7pPr marL="615547" indent="-205184">
              <a:buFont typeface="Lucida Grande"/>
              <a:buChar char="-"/>
              <a:defRPr sz="1400"/>
            </a:lvl7pPr>
            <a:lvl8pPr marL="615547" indent="-205184">
              <a:buFont typeface="Lucida Grande"/>
              <a:buChar char="-"/>
              <a:defRPr sz="1400"/>
            </a:lvl8pPr>
            <a:lvl9pPr marL="615547" indent="-205184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C83FA1C8-9D91-4097-8D4F-C84E380BDA66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16817966"/>
      </p:ext>
    </p:extLst>
  </p:cSld>
  <p:clrMapOvr>
    <a:masterClrMapping/>
  </p:clrMapOvr>
</p:sldLayout>
</file>

<file path=ppt/slideLayouts/slideLayout5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Hepo-110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80"/>
            <a:ext cx="7314000" cy="902380"/>
          </a:xfrm>
          <a:prstGeom prst="rect">
            <a:avLst/>
          </a:prstGeom>
        </p:spPr>
        <p:txBody>
          <a:bodyPr lIns="104233" tIns="52117" rIns="104233" bIns="52117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6" y="2347935"/>
            <a:ext cx="7314001" cy="3780472"/>
          </a:xfrm>
        </p:spPr>
        <p:txBody>
          <a:bodyPr/>
          <a:lstStyle>
            <a:lvl1pPr>
              <a:defRPr sz="1800"/>
            </a:lvl1pPr>
            <a:lvl3pPr marL="410363" indent="-195438">
              <a:buFont typeface="Arial"/>
              <a:buChar char="•"/>
              <a:defRPr sz="1400"/>
            </a:lvl3pPr>
            <a:lvl4pPr marL="615547" indent="-205184">
              <a:buFont typeface="Lucida Grande"/>
              <a:buChar char="-"/>
              <a:defRPr sz="1400"/>
            </a:lvl4pPr>
            <a:lvl5pPr marL="615547" indent="-205184">
              <a:buFont typeface="Lucida Grande"/>
              <a:buChar char="-"/>
              <a:defRPr sz="1400"/>
            </a:lvl5pPr>
            <a:lvl6pPr marL="615547" indent="-205184">
              <a:buFont typeface="Lucida Grande"/>
              <a:buChar char="-"/>
              <a:defRPr sz="1400"/>
            </a:lvl6pPr>
            <a:lvl7pPr marL="615547" indent="-205184">
              <a:buFont typeface="Lucida Grande"/>
              <a:buChar char="-"/>
              <a:defRPr sz="1400"/>
            </a:lvl7pPr>
            <a:lvl8pPr marL="615547" indent="-205184">
              <a:buFont typeface="Lucida Grande"/>
              <a:buChar char="-"/>
              <a:defRPr sz="1400"/>
            </a:lvl8pPr>
            <a:lvl9pPr marL="615547" indent="-205184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05DD7CD0-D1D7-42F3-8DC2-2EB12799420A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5295753"/>
      </p:ext>
    </p:extLst>
  </p:cSld>
  <p:clrMapOvr>
    <a:masterClrMapping/>
  </p:clrMapOvr>
</p:sldLayout>
</file>

<file path=ppt/slideLayouts/slideLayout5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F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Hepo-110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80"/>
            <a:ext cx="7314000" cy="902380"/>
          </a:xfrm>
          <a:prstGeom prst="rect">
            <a:avLst/>
          </a:prstGeom>
        </p:spPr>
        <p:txBody>
          <a:bodyPr lIns="104233" tIns="52117" rIns="104233" bIns="52117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6" y="2347935"/>
            <a:ext cx="7314001" cy="3780472"/>
          </a:xfrm>
        </p:spPr>
        <p:txBody>
          <a:bodyPr numCol="2" spcCol="328291"/>
          <a:lstStyle>
            <a:lvl1pPr>
              <a:defRPr sz="1800"/>
            </a:lvl1pPr>
            <a:lvl3pPr marL="410363" indent="-195438">
              <a:buFont typeface="Arial"/>
              <a:buChar char="•"/>
              <a:defRPr sz="1400"/>
            </a:lvl3pPr>
            <a:lvl4pPr marL="615547" indent="-205184">
              <a:buFont typeface="Lucida Grande"/>
              <a:buChar char="-"/>
              <a:defRPr sz="1400"/>
            </a:lvl4pPr>
            <a:lvl5pPr marL="615547" indent="-205184">
              <a:buFont typeface="Lucida Grande"/>
              <a:buChar char="-"/>
              <a:defRPr sz="1400"/>
            </a:lvl5pPr>
            <a:lvl6pPr marL="615547" indent="-205184">
              <a:buFont typeface="Lucida Grande"/>
              <a:buChar char="-"/>
              <a:defRPr sz="1400"/>
            </a:lvl6pPr>
            <a:lvl7pPr marL="615547" indent="-205184">
              <a:buFont typeface="Lucida Grande"/>
              <a:buChar char="-"/>
              <a:defRPr sz="1400"/>
            </a:lvl7pPr>
            <a:lvl8pPr marL="615547" indent="-205184">
              <a:buFont typeface="Lucida Grande"/>
              <a:buChar char="-"/>
              <a:defRPr sz="1400"/>
            </a:lvl8pPr>
            <a:lvl9pPr marL="615547" indent="-205184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73E07BBA-CB24-4F0B-971F-71ECDC566BDE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22130702"/>
      </p:ext>
    </p:extLst>
  </p:cSld>
  <p:clrMapOvr>
    <a:masterClrMapping/>
  </p:clrMapOvr>
</p:sldLayout>
</file>

<file path=ppt/slideLayouts/slideLayout5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1504_5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80"/>
            <a:ext cx="7304104" cy="902380"/>
          </a:xfrm>
          <a:prstGeom prst="rect">
            <a:avLst/>
          </a:prstGeom>
        </p:spPr>
        <p:txBody>
          <a:bodyPr lIns="104233" tIns="52117" rIns="104233" bIns="52117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2" y="2347935"/>
            <a:ext cx="7304105" cy="3780472"/>
          </a:xfrm>
        </p:spPr>
        <p:txBody>
          <a:bodyPr/>
          <a:lstStyle>
            <a:lvl1pPr>
              <a:defRPr sz="1800"/>
            </a:lvl1pPr>
            <a:lvl3pPr marL="410363" indent="-195438">
              <a:buFont typeface="Arial"/>
              <a:buChar char="•"/>
              <a:defRPr sz="1400"/>
            </a:lvl3pPr>
            <a:lvl4pPr marL="615547" indent="-205184">
              <a:buFont typeface="Lucida Grande"/>
              <a:buChar char="-"/>
              <a:defRPr sz="1400"/>
            </a:lvl4pPr>
            <a:lvl5pPr marL="615547" indent="-205184">
              <a:buFont typeface="Lucida Grande"/>
              <a:buChar char="-"/>
              <a:defRPr sz="1400"/>
            </a:lvl5pPr>
            <a:lvl6pPr marL="615547" indent="-205184">
              <a:buFont typeface="Lucida Grande"/>
              <a:buChar char="-"/>
              <a:defRPr sz="1400"/>
            </a:lvl6pPr>
            <a:lvl7pPr marL="615547" indent="-205184">
              <a:buFont typeface="Lucida Grande"/>
              <a:buChar char="-"/>
              <a:defRPr sz="1400"/>
            </a:lvl7pPr>
            <a:lvl8pPr marL="615547" indent="-205184">
              <a:buFont typeface="Lucida Grande"/>
              <a:buChar char="-"/>
              <a:defRPr sz="1400"/>
            </a:lvl8pPr>
            <a:lvl9pPr marL="615547" indent="-205184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BA639E94-CC65-43DA-84E8-A0481DBE3130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2003859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587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72D2B28-7534-41E1-B3C9-FACB87AED7AA}" type="datetime1">
              <a:rPr lang="fi-FI" smtClean="0"/>
              <a:t>31.10.2018</a:t>
            </a:fld>
            <a:endParaRPr lang="fi-FI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587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BF04A252-FF9E-43AE-A733-0474C7D781B3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390760252"/>
      </p:ext>
    </p:extLst>
  </p:cSld>
  <p:clrMapOvr>
    <a:masterClrMapping/>
  </p:clrMapOvr>
</p:sldLayout>
</file>

<file path=ppt/slideLayouts/slideLayout5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G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1504_5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80"/>
            <a:ext cx="7304104" cy="902380"/>
          </a:xfrm>
          <a:prstGeom prst="rect">
            <a:avLst/>
          </a:prstGeom>
        </p:spPr>
        <p:txBody>
          <a:bodyPr lIns="104233" tIns="52117" rIns="104233" bIns="52117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2" y="2347935"/>
            <a:ext cx="7304105" cy="3780472"/>
          </a:xfrm>
        </p:spPr>
        <p:txBody>
          <a:bodyPr numCol="2" spcCol="328291"/>
          <a:lstStyle>
            <a:lvl1pPr>
              <a:defRPr sz="1800"/>
            </a:lvl1pPr>
            <a:lvl3pPr marL="410363" indent="-195438">
              <a:buFont typeface="Arial"/>
              <a:buChar char="•"/>
              <a:defRPr sz="1400"/>
            </a:lvl3pPr>
            <a:lvl4pPr marL="615547" indent="-205184">
              <a:buFont typeface="Lucida Grande"/>
              <a:buChar char="-"/>
              <a:defRPr sz="1400"/>
            </a:lvl4pPr>
            <a:lvl5pPr marL="615547" indent="-205184">
              <a:buFont typeface="Lucida Grande"/>
              <a:buChar char="-"/>
              <a:defRPr sz="1400"/>
            </a:lvl5pPr>
            <a:lvl6pPr marL="615547" indent="-205184">
              <a:buFont typeface="Lucida Grande"/>
              <a:buChar char="-"/>
              <a:defRPr sz="1400"/>
            </a:lvl6pPr>
            <a:lvl7pPr marL="615547" indent="-205184">
              <a:buFont typeface="Lucida Grande"/>
              <a:buChar char="-"/>
              <a:defRPr sz="1400"/>
            </a:lvl7pPr>
            <a:lvl8pPr marL="615547" indent="-205184">
              <a:buFont typeface="Lucida Grande"/>
              <a:buChar char="-"/>
              <a:defRPr sz="1400"/>
            </a:lvl8pPr>
            <a:lvl9pPr marL="615547" indent="-205184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058C337F-C583-4821-BC64-73179C374575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46849450"/>
      </p:ext>
    </p:extLst>
  </p:cSld>
  <p:clrMapOvr>
    <a:masterClrMapping/>
  </p:clrMapOvr>
</p:sldLayout>
</file>

<file path=ppt/slideLayouts/slideLayout5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al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Mallisivu_2005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80"/>
            <a:ext cx="7304104" cy="902380"/>
          </a:xfrm>
          <a:prstGeom prst="rect">
            <a:avLst/>
          </a:prstGeom>
        </p:spPr>
        <p:txBody>
          <a:bodyPr lIns="104233" tIns="52117" rIns="104233" bIns="52117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2" y="2347935"/>
            <a:ext cx="7304105" cy="3780472"/>
          </a:xfrm>
        </p:spPr>
        <p:txBody>
          <a:bodyPr/>
          <a:lstStyle>
            <a:lvl1pPr>
              <a:defRPr sz="1800"/>
            </a:lvl1pPr>
            <a:lvl3pPr marL="410363" indent="-195438">
              <a:buFont typeface="Arial"/>
              <a:buChar char="•"/>
              <a:defRPr sz="1400"/>
            </a:lvl3pPr>
            <a:lvl4pPr marL="615547" indent="-205184">
              <a:buFont typeface="Lucida Grande"/>
              <a:buChar char="-"/>
              <a:defRPr sz="1400"/>
            </a:lvl4pPr>
            <a:lvl5pPr marL="615547" indent="-205184">
              <a:buFont typeface="Lucida Grande"/>
              <a:buChar char="-"/>
              <a:defRPr sz="1400"/>
            </a:lvl5pPr>
            <a:lvl6pPr marL="615547" indent="-205184">
              <a:buFont typeface="Lucida Grande"/>
              <a:buChar char="-"/>
              <a:defRPr sz="1400"/>
            </a:lvl6pPr>
            <a:lvl7pPr marL="615547" indent="-205184">
              <a:buFont typeface="Lucida Grande"/>
              <a:buChar char="-"/>
              <a:defRPr sz="1400"/>
            </a:lvl7pPr>
            <a:lvl8pPr marL="615547" indent="-205184">
              <a:buFont typeface="Lucida Grande"/>
              <a:buChar char="-"/>
              <a:defRPr sz="1400"/>
            </a:lvl8pPr>
            <a:lvl9pPr marL="615547" indent="-205184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D0E89275-3FEF-4DFE-AE90-201D9C376C53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5963097"/>
      </p:ext>
    </p:extLst>
  </p:cSld>
  <p:clrMapOvr>
    <a:masterClrMapping/>
  </p:clrMapOvr>
</p:sldLayout>
</file>

<file path=ppt/slideLayouts/slideLayout5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TK-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Peruspalkit-1004_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1445580"/>
            <a:ext cx="9076429" cy="902380"/>
          </a:xfrm>
          <a:prstGeom prst="rect">
            <a:avLst/>
          </a:prstGeom>
        </p:spPr>
        <p:txBody>
          <a:bodyPr lIns="104233" tIns="52117" rIns="104233" bIns="52117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/>
          <a:lstStyle>
            <a:lvl1pPr>
              <a:defRPr sz="1800"/>
            </a:lvl1pPr>
            <a:lvl3pPr marL="410363" indent="-195438">
              <a:buFont typeface="Arial"/>
              <a:buChar char="•"/>
              <a:defRPr sz="1400"/>
            </a:lvl3pPr>
            <a:lvl4pPr marL="615547" indent="-205184">
              <a:buFont typeface="Lucida Grande"/>
              <a:buChar char="-"/>
              <a:defRPr sz="1400"/>
            </a:lvl4pPr>
            <a:lvl5pPr marL="615547" indent="-205184">
              <a:buFont typeface="Lucida Grande"/>
              <a:buChar char="-"/>
              <a:defRPr sz="1400"/>
            </a:lvl5pPr>
            <a:lvl6pPr marL="615547" indent="-205184">
              <a:buFont typeface="Lucida Grande"/>
              <a:buChar char="-"/>
              <a:defRPr sz="1400"/>
            </a:lvl6pPr>
            <a:lvl7pPr marL="615547" indent="-205184">
              <a:buFont typeface="Lucida Grande"/>
              <a:buChar char="-"/>
              <a:defRPr sz="1400"/>
            </a:lvl7pPr>
            <a:lvl8pPr marL="615547" indent="-205184">
              <a:buFont typeface="Lucida Grande"/>
              <a:buChar char="-"/>
              <a:defRPr sz="1400"/>
            </a:lvl8pPr>
            <a:lvl9pPr marL="615547" indent="-205184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1BC33905-D7F2-40D1-9A12-0740A6BFCB8D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90170816"/>
      </p:ext>
    </p:extLst>
  </p:cSld>
  <p:clrMapOvr>
    <a:masterClrMapping/>
  </p:clrMapOvr>
</p:sldLayout>
</file>

<file path=ppt/slideLayouts/slideLayout5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TK-A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Peruspalkit-1004_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1445580"/>
            <a:ext cx="9076429" cy="902380"/>
          </a:xfrm>
          <a:prstGeom prst="rect">
            <a:avLst/>
          </a:prstGeom>
        </p:spPr>
        <p:txBody>
          <a:bodyPr lIns="104233" tIns="52117" rIns="104233" bIns="52117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 numCol="2" spcCol="328291"/>
          <a:lstStyle>
            <a:lvl1pPr>
              <a:defRPr sz="1800"/>
            </a:lvl1pPr>
            <a:lvl3pPr marL="410363" indent="-195438">
              <a:buFont typeface="Arial"/>
              <a:buChar char="•"/>
              <a:defRPr sz="1400"/>
            </a:lvl3pPr>
            <a:lvl4pPr marL="615547" indent="-205184">
              <a:buFont typeface="Lucida Grande"/>
              <a:buChar char="-"/>
              <a:defRPr sz="1400"/>
            </a:lvl4pPr>
            <a:lvl5pPr marL="615547" indent="-205184">
              <a:buFont typeface="Lucida Grande"/>
              <a:buChar char="-"/>
              <a:defRPr sz="1400"/>
            </a:lvl5pPr>
            <a:lvl6pPr marL="615547" indent="-205184">
              <a:buFont typeface="Lucida Grande"/>
              <a:buChar char="-"/>
              <a:defRPr sz="1400"/>
            </a:lvl6pPr>
            <a:lvl7pPr marL="615547" indent="-205184">
              <a:buFont typeface="Lucida Grande"/>
              <a:buChar char="-"/>
              <a:defRPr sz="1400"/>
            </a:lvl7pPr>
            <a:lvl8pPr marL="615547" indent="-205184">
              <a:buFont typeface="Lucida Grande"/>
              <a:buChar char="-"/>
              <a:defRPr sz="1400"/>
            </a:lvl8pPr>
            <a:lvl9pPr marL="615547" indent="-205184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1869C86F-5B51-421A-8DFB-0C4E46F0E89A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25464747"/>
      </p:ext>
    </p:extLst>
  </p:cSld>
  <p:clrMapOvr>
    <a:masterClrMapping/>
  </p:clrMapOvr>
</p:sldLayout>
</file>

<file path=ppt/slideLayouts/slideLayout5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TK-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Peruspalkit-2-100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1135469"/>
            <a:ext cx="9076429" cy="902380"/>
          </a:xfrm>
          <a:prstGeom prst="rect">
            <a:avLst/>
          </a:prstGeom>
        </p:spPr>
        <p:txBody>
          <a:bodyPr lIns="104233" tIns="52117" rIns="104233" bIns="52117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7766" y="1961545"/>
            <a:ext cx="9088496" cy="3780472"/>
          </a:xfrm>
        </p:spPr>
        <p:txBody>
          <a:bodyPr spcCol="0"/>
          <a:lstStyle>
            <a:lvl1pPr>
              <a:defRPr sz="1800"/>
            </a:lvl1pPr>
            <a:lvl3pPr marL="410363" indent="-195438">
              <a:buFont typeface="Arial"/>
              <a:buChar char="•"/>
              <a:defRPr sz="1400"/>
            </a:lvl3pPr>
            <a:lvl4pPr marL="615547" indent="-205184">
              <a:buFont typeface="Lucida Grande"/>
              <a:buChar char="-"/>
              <a:defRPr sz="1400"/>
            </a:lvl4pPr>
            <a:lvl5pPr marL="615547" indent="-205184">
              <a:buFont typeface="Lucida Grande"/>
              <a:buChar char="-"/>
              <a:defRPr sz="1400"/>
            </a:lvl5pPr>
            <a:lvl6pPr marL="615547" indent="-205184">
              <a:buFont typeface="Lucida Grande"/>
              <a:buChar char="-"/>
              <a:defRPr sz="1400"/>
            </a:lvl6pPr>
            <a:lvl7pPr marL="615547" indent="-205184">
              <a:buFont typeface="Lucida Grande"/>
              <a:buChar char="-"/>
              <a:defRPr sz="1400"/>
            </a:lvl7pPr>
            <a:lvl8pPr marL="615547" indent="-205184">
              <a:buFont typeface="Lucida Grande"/>
              <a:buChar char="-"/>
              <a:defRPr sz="1400"/>
            </a:lvl8pPr>
            <a:lvl9pPr marL="615547" indent="-205184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2157475E-1675-428C-B216-E7D02244B024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07725127"/>
      </p:ext>
    </p:extLst>
  </p:cSld>
  <p:clrMapOvr>
    <a:masterClrMapping/>
  </p:clrMapOvr>
</p:sldLayout>
</file>

<file path=ppt/slideLayouts/slideLayout5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TK-B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Peruspalkit-2-100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1135469"/>
            <a:ext cx="9076429" cy="902380"/>
          </a:xfrm>
          <a:prstGeom prst="rect">
            <a:avLst/>
          </a:prstGeom>
        </p:spPr>
        <p:txBody>
          <a:bodyPr lIns="104233" tIns="52117" rIns="104233" bIns="52117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7766" y="1961545"/>
            <a:ext cx="9088496" cy="3780472"/>
          </a:xfrm>
        </p:spPr>
        <p:txBody>
          <a:bodyPr numCol="2" spcCol="328291"/>
          <a:lstStyle>
            <a:lvl1pPr>
              <a:defRPr sz="1800"/>
            </a:lvl1pPr>
            <a:lvl3pPr marL="410363" indent="-195438">
              <a:buFont typeface="Arial"/>
              <a:buChar char="•"/>
              <a:defRPr sz="1400"/>
            </a:lvl3pPr>
            <a:lvl4pPr marL="615547" indent="-205184">
              <a:buFont typeface="Lucida Grande"/>
              <a:buChar char="-"/>
              <a:defRPr sz="1400"/>
            </a:lvl4pPr>
            <a:lvl5pPr marL="615547" indent="-205184">
              <a:buFont typeface="Lucida Grande"/>
              <a:buChar char="-"/>
              <a:defRPr sz="1400"/>
            </a:lvl5pPr>
            <a:lvl6pPr marL="615547" indent="-205184">
              <a:buFont typeface="Lucida Grande"/>
              <a:buChar char="-"/>
              <a:defRPr sz="1400"/>
            </a:lvl6pPr>
            <a:lvl7pPr marL="615547" indent="-205184">
              <a:buFont typeface="Lucida Grande"/>
              <a:buChar char="-"/>
              <a:defRPr sz="1400"/>
            </a:lvl7pPr>
            <a:lvl8pPr marL="615547" indent="-205184">
              <a:buFont typeface="Lucida Grande"/>
              <a:buChar char="-"/>
              <a:defRPr sz="1400"/>
            </a:lvl8pPr>
            <a:lvl9pPr marL="615547" indent="-205184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C84541D3-BF40-4C3D-B022-0219D2B9B58A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37816057"/>
      </p:ext>
    </p:extLst>
  </p:cSld>
  <p:clrMapOvr>
    <a:masterClrMapping/>
  </p:clrMapOvr>
</p:sldLayout>
</file>

<file path=ppt/slideLayouts/slideLayout5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TK-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Plankko-110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746347"/>
            <a:ext cx="9076429" cy="902380"/>
          </a:xfrm>
          <a:prstGeom prst="rect">
            <a:avLst/>
          </a:prstGeom>
        </p:spPr>
        <p:txBody>
          <a:bodyPr lIns="104233" tIns="52117" rIns="104233" bIns="52117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96845" y="1648709"/>
            <a:ext cx="9088496" cy="3780472"/>
          </a:xfrm>
        </p:spPr>
        <p:txBody>
          <a:bodyPr/>
          <a:lstStyle>
            <a:lvl1pPr>
              <a:defRPr sz="1800"/>
            </a:lvl1pPr>
            <a:lvl3pPr marL="410363" indent="-195438">
              <a:buFont typeface="Arial"/>
              <a:buChar char="•"/>
              <a:defRPr sz="1400"/>
            </a:lvl3pPr>
            <a:lvl4pPr marL="615547" indent="-205184">
              <a:buFont typeface="Lucida Grande"/>
              <a:buChar char="-"/>
              <a:defRPr sz="1400"/>
            </a:lvl4pPr>
            <a:lvl5pPr marL="615547" indent="-205184">
              <a:buFont typeface="Lucida Grande"/>
              <a:buChar char="-"/>
              <a:defRPr sz="1400"/>
            </a:lvl5pPr>
            <a:lvl6pPr marL="615547" indent="-205184">
              <a:buFont typeface="Lucida Grande"/>
              <a:buChar char="-"/>
              <a:defRPr sz="1400"/>
            </a:lvl6pPr>
            <a:lvl7pPr marL="615547" indent="-205184">
              <a:buFont typeface="Lucida Grande"/>
              <a:buChar char="-"/>
              <a:defRPr sz="1400"/>
            </a:lvl7pPr>
            <a:lvl8pPr marL="615547" indent="-205184">
              <a:buFont typeface="Lucida Grande"/>
              <a:buChar char="-"/>
              <a:defRPr sz="1400"/>
            </a:lvl8pPr>
            <a:lvl9pPr marL="615547" indent="-205184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4C523E57-6700-445E-8BA5-127A253551B9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22326970"/>
      </p:ext>
    </p:extLst>
  </p:cSld>
  <p:clrMapOvr>
    <a:masterClrMapping/>
  </p:clrMapOvr>
</p:sldLayout>
</file>

<file path=ppt/slideLayouts/slideLayout5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TK-C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Plankko-110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746347"/>
            <a:ext cx="9076429" cy="902380"/>
          </a:xfrm>
          <a:prstGeom prst="rect">
            <a:avLst/>
          </a:prstGeom>
        </p:spPr>
        <p:txBody>
          <a:bodyPr lIns="104233" tIns="52117" rIns="104233" bIns="52117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96845" y="1648709"/>
            <a:ext cx="9088496" cy="3780472"/>
          </a:xfrm>
        </p:spPr>
        <p:txBody>
          <a:bodyPr numCol="2" spcCol="328291"/>
          <a:lstStyle>
            <a:lvl1pPr>
              <a:defRPr sz="1800"/>
            </a:lvl1pPr>
            <a:lvl3pPr marL="410363" indent="-195438">
              <a:buFont typeface="Arial"/>
              <a:buChar char="•"/>
              <a:defRPr sz="1400"/>
            </a:lvl3pPr>
            <a:lvl4pPr marL="615547" indent="-205184">
              <a:buFont typeface="Lucida Grande"/>
              <a:buChar char="-"/>
              <a:defRPr sz="1400"/>
            </a:lvl4pPr>
            <a:lvl5pPr marL="615547" indent="-205184">
              <a:buFont typeface="Lucida Grande"/>
              <a:buChar char="-"/>
              <a:defRPr sz="1400"/>
            </a:lvl5pPr>
            <a:lvl6pPr marL="615547" indent="-205184">
              <a:buFont typeface="Lucida Grande"/>
              <a:buChar char="-"/>
              <a:defRPr sz="1400"/>
            </a:lvl6pPr>
            <a:lvl7pPr marL="615547" indent="-205184">
              <a:buFont typeface="Lucida Grande"/>
              <a:buChar char="-"/>
              <a:defRPr sz="1400"/>
            </a:lvl7pPr>
            <a:lvl8pPr marL="615547" indent="-205184">
              <a:buFont typeface="Lucida Grande"/>
              <a:buChar char="-"/>
              <a:defRPr sz="1400"/>
            </a:lvl8pPr>
            <a:lvl9pPr marL="615547" indent="-205184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8095D287-4CF3-4D80-A6D9-7EBE408BF1A0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63273179"/>
      </p:ext>
    </p:extLst>
  </p:cSld>
  <p:clrMapOvr>
    <a:masterClrMapping/>
  </p:clrMapOvr>
</p:sldLayout>
</file>

<file path=ppt/slideLayouts/slideLayout5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enMaa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MenestM-MTK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1445580"/>
            <a:ext cx="9076429" cy="902380"/>
          </a:xfrm>
          <a:prstGeom prst="rect">
            <a:avLst/>
          </a:prstGeom>
        </p:spPr>
        <p:txBody>
          <a:bodyPr lIns="104233" tIns="52117" rIns="104233" bIns="52117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/>
          <a:lstStyle>
            <a:lvl1pPr>
              <a:defRPr sz="1800"/>
            </a:lvl1pPr>
            <a:lvl3pPr marL="410363" indent="-195438">
              <a:buFont typeface="Arial"/>
              <a:buChar char="•"/>
              <a:defRPr sz="1400"/>
            </a:lvl3pPr>
            <a:lvl4pPr marL="615547" indent="-205184">
              <a:buFont typeface="Lucida Grande"/>
              <a:buChar char="-"/>
              <a:defRPr sz="1400"/>
            </a:lvl4pPr>
            <a:lvl5pPr marL="615547" indent="-205184">
              <a:buFont typeface="Lucida Grande"/>
              <a:buChar char="-"/>
              <a:defRPr sz="1400"/>
            </a:lvl5pPr>
            <a:lvl6pPr marL="615547" indent="-205184">
              <a:buFont typeface="Lucida Grande"/>
              <a:buChar char="-"/>
              <a:defRPr sz="1400"/>
            </a:lvl6pPr>
            <a:lvl7pPr marL="615547" indent="-205184">
              <a:buFont typeface="Lucida Grande"/>
              <a:buChar char="-"/>
              <a:defRPr sz="1400"/>
            </a:lvl7pPr>
            <a:lvl8pPr marL="615547" indent="-205184">
              <a:buFont typeface="Lucida Grande"/>
              <a:buChar char="-"/>
              <a:defRPr sz="1400"/>
            </a:lvl8pPr>
            <a:lvl9pPr marL="615547" indent="-205184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2668588" y="6964363"/>
            <a:ext cx="960437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33E98B33-F7C1-4178-9199-95FDD5DA3B16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629025" y="6965950"/>
            <a:ext cx="2963863" cy="344488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99321166"/>
      </p:ext>
    </p:extLst>
  </p:cSld>
  <p:clrMapOvr>
    <a:masterClrMapping/>
  </p:clrMapOvr>
</p:sldLayout>
</file>

<file path=ppt/slideLayouts/slideLayout5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enMaalle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MenestM-MTK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1445580"/>
            <a:ext cx="9076429" cy="902380"/>
          </a:xfrm>
          <a:prstGeom prst="rect">
            <a:avLst/>
          </a:prstGeom>
        </p:spPr>
        <p:txBody>
          <a:bodyPr lIns="104233" tIns="52117" rIns="104233" bIns="52117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 numCol="2" spcCol="328291"/>
          <a:lstStyle>
            <a:lvl1pPr>
              <a:defRPr sz="1800"/>
            </a:lvl1pPr>
            <a:lvl3pPr marL="410363" indent="-195438">
              <a:buFont typeface="Arial"/>
              <a:buChar char="•"/>
              <a:defRPr sz="1400"/>
            </a:lvl3pPr>
            <a:lvl4pPr marL="615547" indent="-205184">
              <a:buFont typeface="Lucida Grande"/>
              <a:buChar char="-"/>
              <a:defRPr sz="1400"/>
            </a:lvl4pPr>
            <a:lvl5pPr marL="615547" indent="-205184">
              <a:buFont typeface="Lucida Grande"/>
              <a:buChar char="-"/>
              <a:defRPr sz="1400"/>
            </a:lvl5pPr>
            <a:lvl6pPr marL="615547" indent="-205184">
              <a:buFont typeface="Lucida Grande"/>
              <a:buChar char="-"/>
              <a:defRPr sz="1400"/>
            </a:lvl6pPr>
            <a:lvl7pPr marL="615547" indent="-205184">
              <a:buFont typeface="Lucida Grande"/>
              <a:buChar char="-"/>
              <a:defRPr sz="1400"/>
            </a:lvl7pPr>
            <a:lvl8pPr marL="615547" indent="-205184">
              <a:buFont typeface="Lucida Grande"/>
              <a:buChar char="-"/>
              <a:defRPr sz="1400"/>
            </a:lvl8pPr>
            <a:lvl9pPr marL="615547" indent="-205184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2671763" y="6956425"/>
            <a:ext cx="955675" cy="347663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77E685DA-6601-4889-A782-C17D92E4A87C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627438" y="6965950"/>
            <a:ext cx="2965450" cy="344488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8211059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4329" y="4859833"/>
            <a:ext cx="9085342" cy="1502066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4329" y="3205754"/>
            <a:ext cx="9085342" cy="1654373"/>
          </a:xfrm>
        </p:spPr>
        <p:txBody>
          <a:bodyPr anchor="b"/>
          <a:lstStyle>
            <a:lvl1pPr marL="0" indent="0">
              <a:buNone/>
              <a:defRPr sz="2300"/>
            </a:lvl1pPr>
            <a:lvl2pPr marL="504421" indent="0">
              <a:buNone/>
              <a:defRPr sz="2000"/>
            </a:lvl2pPr>
            <a:lvl3pPr marL="1008910" indent="0">
              <a:buNone/>
              <a:defRPr sz="1800"/>
            </a:lvl3pPr>
            <a:lvl4pPr marL="1513387" indent="0">
              <a:buNone/>
              <a:defRPr sz="1700"/>
            </a:lvl4pPr>
            <a:lvl5pPr marL="2017840" indent="0">
              <a:buNone/>
              <a:defRPr sz="1700"/>
            </a:lvl5pPr>
            <a:lvl6pPr marL="2522303" indent="0">
              <a:buNone/>
              <a:defRPr sz="1700"/>
            </a:lvl6pPr>
            <a:lvl7pPr marL="3026764" indent="0">
              <a:buNone/>
              <a:defRPr sz="1700"/>
            </a:lvl7pPr>
            <a:lvl8pPr marL="3531231" indent="0">
              <a:buNone/>
              <a:defRPr sz="1700"/>
            </a:lvl8pPr>
            <a:lvl9pPr marL="4035685" indent="0">
              <a:buNone/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587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28141A5-08E6-4FEA-BC12-6D9C02CCF59B}" type="datetime1">
              <a:rPr lang="fi-FI" smtClean="0"/>
              <a:t>31.10.2018</a:t>
            </a:fld>
            <a:endParaRPr lang="fi-FI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587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3B4B52BA-F1F8-40FC-9CB1-5A13D42EF4B8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469746399"/>
      </p:ext>
    </p:extLst>
  </p:cSld>
  <p:clrMapOvr>
    <a:masterClrMapping/>
  </p:clrMapOvr>
</p:sldLayout>
</file>

<file path=ppt/slideLayouts/slideLayout5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et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MetsOm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1445580"/>
            <a:ext cx="9076429" cy="902380"/>
          </a:xfrm>
          <a:prstGeom prst="rect">
            <a:avLst/>
          </a:prstGeom>
        </p:spPr>
        <p:txBody>
          <a:bodyPr lIns="104233" tIns="52117" rIns="104233" bIns="52117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/>
          <a:lstStyle>
            <a:lvl1pPr>
              <a:defRPr sz="1800"/>
            </a:lvl1pPr>
            <a:lvl3pPr marL="410363" indent="-195438">
              <a:buFont typeface="Arial"/>
              <a:buChar char="•"/>
              <a:defRPr sz="1400"/>
            </a:lvl3pPr>
            <a:lvl4pPr marL="615547" indent="-205184">
              <a:buFont typeface="Lucida Grande"/>
              <a:buChar char="-"/>
              <a:defRPr sz="1400"/>
            </a:lvl4pPr>
            <a:lvl5pPr marL="615547" indent="-205184">
              <a:buFont typeface="Lucida Grande"/>
              <a:buChar char="-"/>
              <a:defRPr sz="1400"/>
            </a:lvl5pPr>
            <a:lvl6pPr marL="615547" indent="-205184">
              <a:buFont typeface="Lucida Grande"/>
              <a:buChar char="-"/>
              <a:defRPr sz="1400"/>
            </a:lvl6pPr>
            <a:lvl7pPr marL="615547" indent="-205184">
              <a:buFont typeface="Lucida Grande"/>
              <a:buChar char="-"/>
              <a:defRPr sz="1400"/>
            </a:lvl7pPr>
            <a:lvl8pPr marL="615547" indent="-205184">
              <a:buFont typeface="Lucida Grande"/>
              <a:buChar char="-"/>
              <a:defRPr sz="1400"/>
            </a:lvl8pPr>
            <a:lvl9pPr marL="615547" indent="-205184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B8B6C7E9-BF9D-4FE8-A8AC-043F2BA52E96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07069858"/>
      </p:ext>
    </p:extLst>
  </p:cSld>
  <p:clrMapOvr>
    <a:masterClrMapping/>
  </p:clrMapOvr>
</p:sldLayout>
</file>

<file path=ppt/slideLayouts/slideLayout5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etsOm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MetsOm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1445580"/>
            <a:ext cx="9076429" cy="902380"/>
          </a:xfrm>
          <a:prstGeom prst="rect">
            <a:avLst/>
          </a:prstGeom>
        </p:spPr>
        <p:txBody>
          <a:bodyPr lIns="104233" tIns="52117" rIns="104233" bIns="52117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 numCol="2" spcCol="328291"/>
          <a:lstStyle>
            <a:lvl1pPr>
              <a:defRPr sz="1800"/>
            </a:lvl1pPr>
            <a:lvl3pPr marL="410363" indent="-195438">
              <a:buFont typeface="Arial"/>
              <a:buChar char="•"/>
              <a:defRPr sz="1400"/>
            </a:lvl3pPr>
            <a:lvl4pPr marL="615547" indent="-205184">
              <a:buFont typeface="Lucida Grande"/>
              <a:buChar char="-"/>
              <a:defRPr sz="1400"/>
            </a:lvl4pPr>
            <a:lvl5pPr marL="615547" indent="-205184">
              <a:buFont typeface="Lucida Grande"/>
              <a:buChar char="-"/>
              <a:defRPr sz="1400"/>
            </a:lvl5pPr>
            <a:lvl6pPr marL="615547" indent="-205184">
              <a:buFont typeface="Lucida Grande"/>
              <a:buChar char="-"/>
              <a:defRPr sz="1400"/>
            </a:lvl6pPr>
            <a:lvl7pPr marL="615547" indent="-205184">
              <a:buFont typeface="Lucida Grande"/>
              <a:buChar char="-"/>
              <a:defRPr sz="1400"/>
            </a:lvl7pPr>
            <a:lvl8pPr marL="615547" indent="-205184">
              <a:buFont typeface="Lucida Grande"/>
              <a:buChar char="-"/>
              <a:defRPr sz="1400"/>
            </a:lvl8pPr>
            <a:lvl9pPr marL="615547" indent="-205184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132C85C1-B067-480E-9B90-A4C962F0EB95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53019025"/>
      </p:ext>
    </p:extLst>
  </p:cSld>
  <p:clrMapOvr>
    <a:masterClrMapping/>
  </p:clrMapOvr>
</p:sldLayout>
</file>

<file path=ppt/slideLayouts/slideLayout5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etsOm-PEF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PEFC-MetsOm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iruutu 4"/>
          <p:cNvSpPr txBox="1"/>
          <p:nvPr/>
        </p:nvSpPr>
        <p:spPr>
          <a:xfrm>
            <a:off x="768350" y="7205663"/>
            <a:ext cx="730250" cy="198437"/>
          </a:xfrm>
          <a:prstGeom prst="rect">
            <a:avLst/>
          </a:prstGeom>
          <a:noFill/>
        </p:spPr>
        <p:txBody>
          <a:bodyPr lIns="104233" tIns="52117" rIns="104233" bIns="52117">
            <a:spAutoFit/>
          </a:bodyPr>
          <a:lstStyle/>
          <a:p>
            <a:pPr algn="ctr" defTabSz="91392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600" spc="-171" dirty="0">
                <a:solidFill>
                  <a:srgbClr val="73B632"/>
                </a:solidFill>
                <a:latin typeface="Arial"/>
              </a:rPr>
              <a:t>PEFC/02-44-03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1445580"/>
            <a:ext cx="9076429" cy="902380"/>
          </a:xfrm>
          <a:prstGeom prst="rect">
            <a:avLst/>
          </a:prstGeom>
        </p:spPr>
        <p:txBody>
          <a:bodyPr lIns="104233" tIns="52117" rIns="104233" bIns="52117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/>
          <a:lstStyle>
            <a:lvl1pPr>
              <a:defRPr sz="1800"/>
            </a:lvl1pPr>
            <a:lvl3pPr marL="410363" indent="-195438">
              <a:buFont typeface="Arial"/>
              <a:buChar char="•"/>
              <a:defRPr sz="1400"/>
            </a:lvl3pPr>
            <a:lvl4pPr marL="615547" indent="-205184">
              <a:buFont typeface="Lucida Grande"/>
              <a:buChar char="-"/>
              <a:defRPr sz="1400"/>
            </a:lvl4pPr>
            <a:lvl5pPr marL="615547" indent="-205184">
              <a:buFont typeface="Lucida Grande"/>
              <a:buChar char="-"/>
              <a:defRPr sz="1400"/>
            </a:lvl5pPr>
            <a:lvl6pPr marL="615547" indent="-205184">
              <a:buFont typeface="Lucida Grande"/>
              <a:buChar char="-"/>
              <a:defRPr sz="1400"/>
            </a:lvl6pPr>
            <a:lvl7pPr marL="615547" indent="-205184">
              <a:buFont typeface="Lucida Grande"/>
              <a:buChar char="-"/>
              <a:defRPr sz="1400"/>
            </a:lvl7pPr>
            <a:lvl8pPr marL="615547" indent="-205184">
              <a:buFont typeface="Lucida Grande"/>
              <a:buChar char="-"/>
              <a:defRPr sz="1400"/>
            </a:lvl8pPr>
            <a:lvl9pPr marL="615547" indent="-205184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6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592263" y="6972300"/>
            <a:ext cx="1604962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F31DF439-30E5-4804-BC63-F1A8A4809FA1}" type="datetime1">
              <a:rPr lang="fi-FI" smtClean="0"/>
              <a:t>31.10.2018</a:t>
            </a:fld>
            <a:endParaRPr lang="fi-FI"/>
          </a:p>
        </p:txBody>
      </p:sp>
      <p:sp>
        <p:nvSpPr>
          <p:cNvPr id="7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73353916"/>
      </p:ext>
    </p:extLst>
  </p:cSld>
  <p:clrMapOvr>
    <a:masterClrMapping/>
  </p:clrMapOvr>
</p:sldLayout>
</file>

<file path=ppt/slideLayouts/slideLayout5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etsOm-PEFC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PEFC-MetsOm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iruutu 4"/>
          <p:cNvSpPr txBox="1"/>
          <p:nvPr/>
        </p:nvSpPr>
        <p:spPr>
          <a:xfrm>
            <a:off x="768350" y="7205663"/>
            <a:ext cx="730250" cy="198437"/>
          </a:xfrm>
          <a:prstGeom prst="rect">
            <a:avLst/>
          </a:prstGeom>
          <a:noFill/>
        </p:spPr>
        <p:txBody>
          <a:bodyPr lIns="104233" tIns="52117" rIns="104233" bIns="52117">
            <a:spAutoFit/>
          </a:bodyPr>
          <a:lstStyle/>
          <a:p>
            <a:pPr algn="ctr" defTabSz="91392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600" spc="-171" dirty="0">
                <a:solidFill>
                  <a:srgbClr val="73B632"/>
                </a:solidFill>
                <a:latin typeface="Arial"/>
              </a:rPr>
              <a:t>PEFC/02-44-03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1445580"/>
            <a:ext cx="9076429" cy="902380"/>
          </a:xfrm>
          <a:prstGeom prst="rect">
            <a:avLst/>
          </a:prstGeom>
        </p:spPr>
        <p:txBody>
          <a:bodyPr lIns="104233" tIns="52117" rIns="104233" bIns="52117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 numCol="2" spcCol="328291"/>
          <a:lstStyle>
            <a:lvl1pPr>
              <a:defRPr sz="1800"/>
            </a:lvl1pPr>
            <a:lvl3pPr marL="410363" indent="-195438">
              <a:buFont typeface="Arial"/>
              <a:buChar char="•"/>
              <a:defRPr sz="1400"/>
            </a:lvl3pPr>
            <a:lvl4pPr marL="615547" indent="-205184">
              <a:buFont typeface="Lucida Grande"/>
              <a:buChar char="-"/>
              <a:defRPr sz="1400"/>
            </a:lvl4pPr>
            <a:lvl5pPr marL="615547" indent="-205184">
              <a:buFont typeface="Lucida Grande"/>
              <a:buChar char="-"/>
              <a:defRPr sz="1400"/>
            </a:lvl5pPr>
            <a:lvl6pPr marL="615547" indent="-205184">
              <a:buFont typeface="Lucida Grande"/>
              <a:buChar char="-"/>
              <a:defRPr sz="1400"/>
            </a:lvl6pPr>
            <a:lvl7pPr marL="615547" indent="-205184">
              <a:buFont typeface="Lucida Grande"/>
              <a:buChar char="-"/>
              <a:defRPr sz="1400"/>
            </a:lvl7pPr>
            <a:lvl8pPr marL="615547" indent="-205184">
              <a:buFont typeface="Lucida Grande"/>
              <a:buChar char="-"/>
              <a:defRPr sz="1400"/>
            </a:lvl8pPr>
            <a:lvl9pPr marL="615547" indent="-205184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6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592263" y="6972300"/>
            <a:ext cx="1604962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EF94A481-249F-4BCF-A0D8-F5004854E9DE}" type="datetime1">
              <a:rPr lang="fi-FI" smtClean="0"/>
              <a:t>31.10.2018</a:t>
            </a:fld>
            <a:endParaRPr lang="fi-FI"/>
          </a:p>
        </p:txBody>
      </p:sp>
      <p:sp>
        <p:nvSpPr>
          <p:cNvPr id="7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08160318"/>
      </p:ext>
    </p:extLst>
  </p:cSld>
  <p:clrMapOvr>
    <a:masterClrMapping/>
  </p:clrMapOvr>
</p:sldLayout>
</file>

<file path=ppt/slideLayouts/slideLayout5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TK-PEF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PEFC-MTK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7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iruutu 4"/>
          <p:cNvSpPr txBox="1"/>
          <p:nvPr/>
        </p:nvSpPr>
        <p:spPr>
          <a:xfrm>
            <a:off x="768350" y="7205663"/>
            <a:ext cx="730250" cy="198437"/>
          </a:xfrm>
          <a:prstGeom prst="rect">
            <a:avLst/>
          </a:prstGeom>
          <a:noFill/>
        </p:spPr>
        <p:txBody>
          <a:bodyPr lIns="104233" tIns="52117" rIns="104233" bIns="52117">
            <a:spAutoFit/>
          </a:bodyPr>
          <a:lstStyle/>
          <a:p>
            <a:pPr algn="ctr" defTabSz="91392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600" spc="-171" dirty="0">
                <a:solidFill>
                  <a:srgbClr val="73B632"/>
                </a:solidFill>
                <a:latin typeface="Arial"/>
              </a:rPr>
              <a:t>PEFC/02-44-03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1445580"/>
            <a:ext cx="9076429" cy="902380"/>
          </a:xfrm>
          <a:prstGeom prst="rect">
            <a:avLst/>
          </a:prstGeom>
        </p:spPr>
        <p:txBody>
          <a:bodyPr lIns="104233" tIns="52117" rIns="104233" bIns="52117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 spcCol="0"/>
          <a:lstStyle>
            <a:lvl1pPr>
              <a:defRPr sz="1800"/>
            </a:lvl1pPr>
            <a:lvl3pPr marL="410363" indent="-195438">
              <a:buFont typeface="Arial"/>
              <a:buChar char="•"/>
              <a:defRPr sz="1400"/>
            </a:lvl3pPr>
            <a:lvl4pPr marL="615547" indent="-205184">
              <a:buFont typeface="Lucida Grande"/>
              <a:buChar char="-"/>
              <a:defRPr sz="1400"/>
            </a:lvl4pPr>
            <a:lvl5pPr marL="615547" indent="-205184">
              <a:buFont typeface="Lucida Grande"/>
              <a:buChar char="-"/>
              <a:defRPr sz="1400"/>
            </a:lvl5pPr>
            <a:lvl6pPr marL="615547" indent="-205184">
              <a:buFont typeface="Lucida Grande"/>
              <a:buChar char="-"/>
              <a:defRPr sz="1400"/>
            </a:lvl6pPr>
            <a:lvl7pPr marL="615547" indent="-205184">
              <a:buFont typeface="Lucida Grande"/>
              <a:buChar char="-"/>
              <a:defRPr sz="1400"/>
            </a:lvl7pPr>
            <a:lvl8pPr marL="615547" indent="-205184">
              <a:buFont typeface="Lucida Grande"/>
              <a:buChar char="-"/>
              <a:defRPr sz="1400"/>
            </a:lvl8pPr>
            <a:lvl9pPr marL="615547" indent="-205184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6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592263" y="6972300"/>
            <a:ext cx="1604962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2B9062B6-D138-428F-AA8B-63A4DD7B3ED3}" type="datetime1">
              <a:rPr lang="fi-FI" smtClean="0"/>
              <a:t>31.10.2018</a:t>
            </a:fld>
            <a:endParaRPr lang="fi-FI"/>
          </a:p>
        </p:txBody>
      </p:sp>
      <p:sp>
        <p:nvSpPr>
          <p:cNvPr id="7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79655063"/>
      </p:ext>
    </p:extLst>
  </p:cSld>
  <p:clrMapOvr>
    <a:masterClrMapping/>
  </p:clrMapOvr>
</p:sldLayout>
</file>

<file path=ppt/slideLayouts/slideLayout5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TK-PEFC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PEFC-MTK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7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iruutu 4"/>
          <p:cNvSpPr txBox="1"/>
          <p:nvPr/>
        </p:nvSpPr>
        <p:spPr>
          <a:xfrm>
            <a:off x="768350" y="7205663"/>
            <a:ext cx="730250" cy="198437"/>
          </a:xfrm>
          <a:prstGeom prst="rect">
            <a:avLst/>
          </a:prstGeom>
          <a:noFill/>
        </p:spPr>
        <p:txBody>
          <a:bodyPr lIns="104233" tIns="52117" rIns="104233" bIns="52117">
            <a:spAutoFit/>
          </a:bodyPr>
          <a:lstStyle/>
          <a:p>
            <a:pPr algn="ctr" defTabSz="91392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600" spc="-171" dirty="0">
                <a:solidFill>
                  <a:srgbClr val="73B632"/>
                </a:solidFill>
                <a:latin typeface="Arial"/>
              </a:rPr>
              <a:t>PEFC/02-44-03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1445580"/>
            <a:ext cx="9076429" cy="902380"/>
          </a:xfrm>
          <a:prstGeom prst="rect">
            <a:avLst/>
          </a:prstGeom>
        </p:spPr>
        <p:txBody>
          <a:bodyPr lIns="104233" tIns="52117" rIns="104233" bIns="52117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 numCol="2" spcCol="328291"/>
          <a:lstStyle>
            <a:lvl1pPr>
              <a:defRPr sz="1800"/>
            </a:lvl1pPr>
            <a:lvl3pPr marL="410363" indent="-195438">
              <a:buFont typeface="Arial"/>
              <a:buChar char="•"/>
              <a:defRPr sz="1400"/>
            </a:lvl3pPr>
            <a:lvl4pPr marL="615547" indent="-205184">
              <a:buFont typeface="Lucida Grande"/>
              <a:buChar char="-"/>
              <a:defRPr sz="1400"/>
            </a:lvl4pPr>
            <a:lvl5pPr marL="615547" indent="-205184">
              <a:buFont typeface="Lucida Grande"/>
              <a:buChar char="-"/>
              <a:defRPr sz="1400"/>
            </a:lvl5pPr>
            <a:lvl6pPr marL="615547" indent="-205184">
              <a:buFont typeface="Lucida Grande"/>
              <a:buChar char="-"/>
              <a:defRPr sz="1400"/>
            </a:lvl6pPr>
            <a:lvl7pPr marL="615547" indent="-205184">
              <a:buFont typeface="Lucida Grande"/>
              <a:buChar char="-"/>
              <a:defRPr sz="1400"/>
            </a:lvl7pPr>
            <a:lvl8pPr marL="615547" indent="-205184">
              <a:buFont typeface="Lucida Grande"/>
              <a:buChar char="-"/>
              <a:defRPr sz="1400"/>
            </a:lvl8pPr>
            <a:lvl9pPr marL="615547" indent="-205184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6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592263" y="6972300"/>
            <a:ext cx="1604962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BE01757C-59AC-4A5A-92A7-990212A69886}" type="datetime1">
              <a:rPr lang="fi-FI" smtClean="0"/>
              <a:t>31.10.2018</a:t>
            </a:fld>
            <a:endParaRPr lang="fi-FI"/>
          </a:p>
        </p:txBody>
      </p:sp>
      <p:sp>
        <p:nvSpPr>
          <p:cNvPr id="7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28142739"/>
      </p:ext>
    </p:extLst>
  </p:cSld>
  <p:clrMapOvr>
    <a:masterClrMapping/>
  </p:clrMapOvr>
</p:sldLayout>
</file>

<file path=ppt/slideLayouts/slideLayout5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YhdVuo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YhdistV-MTK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1445580"/>
            <a:ext cx="9076429" cy="902380"/>
          </a:xfrm>
          <a:prstGeom prst="rect">
            <a:avLst/>
          </a:prstGeom>
        </p:spPr>
        <p:txBody>
          <a:bodyPr lIns="104233" tIns="52117" rIns="104233" bIns="52117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41"/>
            <a:ext cx="9088496" cy="3420906"/>
          </a:xfrm>
        </p:spPr>
        <p:txBody>
          <a:bodyPr/>
          <a:lstStyle>
            <a:lvl1pPr>
              <a:defRPr sz="1800"/>
            </a:lvl1pPr>
            <a:lvl3pPr marL="410363" indent="-195438">
              <a:buFont typeface="Arial"/>
              <a:buChar char="•"/>
              <a:defRPr sz="1400"/>
            </a:lvl3pPr>
            <a:lvl4pPr marL="615547" indent="-205184">
              <a:buFont typeface="Lucida Grande"/>
              <a:buChar char="-"/>
              <a:defRPr sz="1400"/>
            </a:lvl4pPr>
            <a:lvl5pPr marL="615547" indent="-205184">
              <a:buFont typeface="Lucida Grande"/>
              <a:buChar char="-"/>
              <a:defRPr sz="1400"/>
            </a:lvl5pPr>
            <a:lvl6pPr marL="615547" indent="-205184">
              <a:buFont typeface="Lucida Grande"/>
              <a:buChar char="-"/>
              <a:defRPr sz="1400"/>
            </a:lvl6pPr>
            <a:lvl7pPr marL="615547" indent="-205184">
              <a:buFont typeface="Lucida Grande"/>
              <a:buChar char="-"/>
              <a:defRPr sz="1400"/>
            </a:lvl7pPr>
            <a:lvl8pPr marL="615547" indent="-205184">
              <a:buFont typeface="Lucida Grande"/>
              <a:buChar char="-"/>
              <a:defRPr sz="1400"/>
            </a:lvl8pPr>
            <a:lvl9pPr marL="615547" indent="-205184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2284413" y="6965950"/>
            <a:ext cx="1144587" cy="344488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D48EF1D5-82D7-4774-A2F6-7B8068C4FD64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203389"/>
      </p:ext>
    </p:extLst>
  </p:cSld>
  <p:clrMapOvr>
    <a:masterClrMapping/>
  </p:clrMapOvr>
</p:sldLayout>
</file>

<file path=ppt/slideLayouts/slideLayout5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YhdVuosi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YhdistV-MTK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62" y="1445580"/>
            <a:ext cx="9076429" cy="902380"/>
          </a:xfrm>
          <a:prstGeom prst="rect">
            <a:avLst/>
          </a:prstGeom>
        </p:spPr>
        <p:txBody>
          <a:bodyPr lIns="104233" tIns="52117" rIns="104233" bIns="52117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4"/>
            <a:ext cx="9088496" cy="3440914"/>
          </a:xfrm>
        </p:spPr>
        <p:txBody>
          <a:bodyPr numCol="2" spcCol="328291"/>
          <a:lstStyle>
            <a:lvl1pPr>
              <a:defRPr sz="1800"/>
            </a:lvl1pPr>
            <a:lvl3pPr marL="410363" indent="-195438">
              <a:buFont typeface="Arial"/>
              <a:buChar char="•"/>
              <a:defRPr sz="1400"/>
            </a:lvl3pPr>
            <a:lvl4pPr marL="615547" indent="-205184">
              <a:buFont typeface="Lucida Grande"/>
              <a:buChar char="-"/>
              <a:defRPr sz="1400"/>
            </a:lvl4pPr>
            <a:lvl5pPr marL="615547" indent="-205184">
              <a:buFont typeface="Lucida Grande"/>
              <a:buChar char="-"/>
              <a:defRPr sz="1400"/>
            </a:lvl5pPr>
            <a:lvl6pPr marL="615547" indent="-205184">
              <a:buFont typeface="Lucida Grande"/>
              <a:buChar char="-"/>
              <a:defRPr sz="1400"/>
            </a:lvl6pPr>
            <a:lvl7pPr marL="615547" indent="-205184">
              <a:buFont typeface="Lucida Grande"/>
              <a:buChar char="-"/>
              <a:defRPr sz="1400"/>
            </a:lvl7pPr>
            <a:lvl8pPr marL="615547" indent="-205184">
              <a:buFont typeface="Lucida Grande"/>
              <a:buChar char="-"/>
              <a:defRPr sz="1400"/>
            </a:lvl8pPr>
            <a:lvl9pPr marL="615547" indent="-205184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2286000" y="6965950"/>
            <a:ext cx="1138238" cy="338138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B8650D85-91CD-4B8C-8657-0241791C0089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98583845"/>
      </p:ext>
    </p:extLst>
  </p:cSld>
  <p:clrMapOvr>
    <a:masterClrMapping/>
  </p:clrMapOvr>
</p:sldLayout>
</file>

<file path=ppt/slideLayouts/slideLayout5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Lopetus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MTK-Lopetusdia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909285" y="2575585"/>
            <a:ext cx="8538951" cy="902380"/>
          </a:xfrm>
          <a:prstGeom prst="rect">
            <a:avLst/>
          </a:prstGeom>
        </p:spPr>
        <p:txBody>
          <a:bodyPr lIns="104233" tIns="52117" rIns="104233" bIns="52117"/>
          <a:lstStyle>
            <a:lvl1pPr algn="ctr">
              <a:defRPr sz="27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909278" y="3404699"/>
            <a:ext cx="8538950" cy="2249530"/>
          </a:xfrm>
        </p:spPr>
        <p:txBody>
          <a:bodyPr/>
          <a:lstStyle>
            <a:lvl1pPr algn="ctr">
              <a:defRPr sz="1800"/>
            </a:lvl1pPr>
            <a:lvl2pPr algn="ctr">
              <a:defRPr/>
            </a:lvl2pPr>
            <a:lvl3pPr marL="410363" indent="-195438">
              <a:buFont typeface="Arial"/>
              <a:buChar char="•"/>
              <a:defRPr sz="1400"/>
            </a:lvl3pPr>
            <a:lvl4pPr marL="615547" indent="-205184">
              <a:buFont typeface="Lucida Grande"/>
              <a:buChar char="-"/>
              <a:defRPr sz="1100"/>
            </a:lvl4pPr>
            <a:lvl5pPr marL="615547" indent="-205184">
              <a:buFont typeface="Lucida Grande"/>
              <a:buChar char="-"/>
              <a:defRPr sz="1100"/>
            </a:lvl5pPr>
            <a:lvl6pPr marL="615547" indent="-205184">
              <a:buFont typeface="Lucida Grande"/>
              <a:buChar char="-"/>
              <a:defRPr sz="1100"/>
            </a:lvl6pPr>
            <a:lvl7pPr marL="615547" indent="-205184">
              <a:buFont typeface="Lucida Grande"/>
              <a:buChar char="-"/>
              <a:defRPr sz="1100"/>
            </a:lvl7pPr>
            <a:lvl8pPr marL="615547" indent="-205184">
              <a:buFont typeface="Lucida Grande"/>
              <a:buChar char="-"/>
              <a:defRPr sz="1100"/>
            </a:lvl8pPr>
            <a:lvl9pPr marL="615547" indent="-205184">
              <a:buFont typeface="Lucida Grande"/>
              <a:buChar char="-"/>
              <a:defRPr sz="11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803275" y="6972300"/>
            <a:ext cx="2493963" cy="346075"/>
          </a:xfrm>
        </p:spPr>
        <p:txBody>
          <a:bodyPr/>
          <a:lstStyle>
            <a:lvl1pPr defTabSz="501300"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5A8820D9-DF3B-4D3B-BBF1-E2B32AB875B2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636963" y="6965950"/>
            <a:ext cx="3384550" cy="344488"/>
          </a:xfrm>
        </p:spPr>
        <p:txBody>
          <a:bodyPr/>
          <a:lstStyle>
            <a:lvl1pPr defTabSz="501300"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52065681"/>
      </p:ext>
    </p:extLst>
  </p:cSld>
  <p:clrMapOvr>
    <a:masterClrMapping/>
  </p:clrMapOvr>
</p:sldLayout>
</file>

<file path=ppt/slideLayouts/slideLayout5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801648" y="2349467"/>
            <a:ext cx="9085342" cy="1621111"/>
          </a:xfrm>
          <a:prstGeom prst="rect">
            <a:avLst/>
          </a:prstGeom>
        </p:spPr>
        <p:txBody>
          <a:bodyPr lIns="104233" tIns="52117" rIns="104233" bIns="52117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603299" y="4285615"/>
            <a:ext cx="7482047" cy="193272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1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23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34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46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58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69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481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693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FA014505-BFF0-4277-B639-776F1916361F}" type="datetime1">
              <a:rPr lang="fi-FI" smtClean="0"/>
              <a:t>31.10.2018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7659688" y="7010400"/>
            <a:ext cx="2493962" cy="401638"/>
          </a:xfrm>
          <a:prstGeom prst="rect">
            <a:avLst/>
          </a:prstGeom>
        </p:spPr>
        <p:txBody>
          <a:bodyPr vert="horz" wrap="square" lIns="104233" tIns="52117" rIns="104233" bIns="52117" numCol="1" anchor="t" anchorCtr="0" compatLnSpc="1">
            <a:prstTxWarp prst="textNoShape">
              <a:avLst/>
            </a:prstTxWarp>
          </a:bodyPr>
          <a:lstStyle>
            <a:lvl1pPr defTabSz="912813">
              <a:defRPr sz="1800">
                <a:solidFill>
                  <a:srgbClr val="000000"/>
                </a:solidFill>
              </a:defRPr>
            </a:lvl1pPr>
          </a:lstStyle>
          <a:p>
            <a:fld id="{A855F57D-5294-453A-9239-2085C7389528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45156422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5360" y="1428548"/>
            <a:ext cx="4631743" cy="4814315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55247" y="1428548"/>
            <a:ext cx="4631743" cy="4814315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587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7471769-F6F0-43D6-B388-7728AAE93564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587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85932A11-1656-4E79-8CA3-8DBA343232A8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575443"/>
      </p:ext>
    </p:extLst>
  </p:cSld>
  <p:clrMapOvr>
    <a:masterClrMapping/>
  </p:clrMapOvr>
</p:sldLayout>
</file>

<file path=ppt/slideLayouts/slideLayout5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37512F0F-875A-4B61-94C2-7E0911A336DB}" type="datetime1">
              <a:rPr lang="fi-FI" smtClean="0"/>
              <a:t>31.10.2018</a:t>
            </a:fld>
            <a:endParaRPr lang="en-US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7659688" y="7010400"/>
            <a:ext cx="2493962" cy="401638"/>
          </a:xfrm>
          <a:prstGeom prst="rect">
            <a:avLst/>
          </a:prstGeom>
        </p:spPr>
        <p:txBody>
          <a:bodyPr vert="horz" wrap="square" lIns="104233" tIns="52117" rIns="104233" bIns="52117" numCol="1" anchor="t" anchorCtr="0" compatLnSpc="1">
            <a:prstTxWarp prst="textNoShape">
              <a:avLst/>
            </a:prstTxWarp>
          </a:bodyPr>
          <a:lstStyle>
            <a:lvl1pPr defTabSz="912813">
              <a:defRPr sz="1800">
                <a:solidFill>
                  <a:srgbClr val="000000"/>
                </a:solidFill>
              </a:defRPr>
            </a:lvl1pPr>
          </a:lstStyle>
          <a:p>
            <a:fld id="{FBAF9DF5-49DB-4585-85DC-D8088D5C32D4}" type="slidenum">
              <a:rPr lang="en-US" altLang="fi-FI"/>
              <a:pPr/>
              <a:t>‹#›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487812308"/>
      </p:ext>
    </p:extLst>
  </p:cSld>
  <p:clrMapOvr>
    <a:masterClrMapping/>
  </p:clrMapOvr>
</p:sldLayout>
</file>

<file path=ppt/slideLayouts/slideLayout5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loitus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Kansi-1505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7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909282" y="2575585"/>
            <a:ext cx="8538951" cy="902380"/>
          </a:xfrm>
          <a:prstGeom prst="rect">
            <a:avLst/>
          </a:prstGeom>
        </p:spPr>
        <p:txBody>
          <a:bodyPr lIns="104272" tIns="52136" rIns="104272" bIns="52136"/>
          <a:lstStyle>
            <a:lvl1pPr algn="ctr"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909278" y="3404699"/>
            <a:ext cx="8538950" cy="2249530"/>
          </a:xfrm>
        </p:spPr>
        <p:txBody>
          <a:bodyPr/>
          <a:lstStyle>
            <a:lvl1pPr algn="ctr">
              <a:defRPr sz="2000"/>
            </a:lvl1pPr>
            <a:lvl2pPr algn="ctr">
              <a:defRPr/>
            </a:lvl2pPr>
            <a:lvl3pPr marL="410517" indent="-195509">
              <a:buFont typeface="Arial"/>
              <a:buChar char="•"/>
              <a:defRPr sz="1400"/>
            </a:lvl3pPr>
            <a:lvl4pPr marL="615775" indent="-205258">
              <a:buFont typeface="Lucida Grande"/>
              <a:buChar char="-"/>
              <a:defRPr sz="1100"/>
            </a:lvl4pPr>
            <a:lvl5pPr marL="615775" indent="-205258">
              <a:buFont typeface="Lucida Grande"/>
              <a:buChar char="-"/>
              <a:defRPr sz="1100"/>
            </a:lvl5pPr>
            <a:lvl6pPr marL="615775" indent="-205258">
              <a:buFont typeface="Lucida Grande"/>
              <a:buChar char="-"/>
              <a:defRPr sz="1100"/>
            </a:lvl6pPr>
            <a:lvl7pPr marL="615775" indent="-205258">
              <a:buFont typeface="Lucida Grande"/>
              <a:buChar char="-"/>
              <a:defRPr sz="1100"/>
            </a:lvl7pPr>
            <a:lvl8pPr marL="615775" indent="-205258">
              <a:buFont typeface="Lucida Grande"/>
              <a:buChar char="-"/>
              <a:defRPr sz="1100"/>
            </a:lvl8pPr>
            <a:lvl9pPr marL="615775" indent="-205258">
              <a:buFont typeface="Lucida Grande"/>
              <a:buChar char="-"/>
              <a:defRPr sz="11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803275" y="6972300"/>
            <a:ext cx="2493963" cy="346075"/>
          </a:xfrm>
        </p:spPr>
        <p:txBody>
          <a:bodyPr/>
          <a:lstStyle>
            <a:lvl1pPr defTabSz="501300"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51E86929-5E90-40B1-97D9-26B210741649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636963" y="6965950"/>
            <a:ext cx="3384550" cy="344488"/>
          </a:xfrm>
        </p:spPr>
        <p:txBody>
          <a:bodyPr/>
          <a:lstStyle>
            <a:lvl1pPr defTabSz="501300"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47267709"/>
      </p:ext>
    </p:extLst>
  </p:cSld>
  <p:clrMapOvr>
    <a:masterClrMapping/>
  </p:clrMapOvr>
</p:sldLayout>
</file>

<file path=ppt/slideLayouts/slideLayout5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B-0904_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80"/>
            <a:ext cx="7304104" cy="902380"/>
          </a:xfrm>
          <a:prstGeom prst="rect">
            <a:avLst/>
          </a:prstGeom>
        </p:spPr>
        <p:txBody>
          <a:bodyPr lIns="104272" tIns="52136" rIns="104272" bIns="52136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9" y="2347935"/>
            <a:ext cx="7304105" cy="3780472"/>
          </a:xfrm>
        </p:spPr>
        <p:txBody>
          <a:bodyPr/>
          <a:lstStyle>
            <a:lvl1pPr>
              <a:defRPr sz="1800"/>
            </a:lvl1pPr>
            <a:lvl3pPr marL="410517" indent="-195509">
              <a:buFont typeface="Arial"/>
              <a:buChar char="•"/>
              <a:defRPr sz="1400"/>
            </a:lvl3pPr>
            <a:lvl4pPr marL="615775" indent="-205258">
              <a:buFont typeface="Lucida Grande"/>
              <a:buChar char="-"/>
              <a:defRPr sz="1400"/>
            </a:lvl4pPr>
            <a:lvl5pPr marL="615775" indent="-205258">
              <a:buFont typeface="Lucida Grande"/>
              <a:buChar char="-"/>
              <a:defRPr sz="1400"/>
            </a:lvl5pPr>
            <a:lvl6pPr marL="615775" indent="-205258">
              <a:buFont typeface="Lucida Grande"/>
              <a:buChar char="-"/>
              <a:defRPr sz="1400"/>
            </a:lvl6pPr>
            <a:lvl7pPr marL="615775" indent="-205258">
              <a:buFont typeface="Lucida Grande"/>
              <a:buChar char="-"/>
              <a:defRPr sz="1400"/>
            </a:lvl7pPr>
            <a:lvl8pPr marL="615775" indent="-205258">
              <a:buFont typeface="Lucida Grande"/>
              <a:buChar char="-"/>
              <a:defRPr sz="1400"/>
            </a:lvl8pPr>
            <a:lvl9pPr marL="615775" indent="-205258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803275" y="6972300"/>
            <a:ext cx="2493963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44BE37F9-B940-4572-9AE0-082FE02021AA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4108875"/>
      </p:ext>
    </p:extLst>
  </p:cSld>
  <p:clrMapOvr>
    <a:masterClrMapping/>
  </p:clrMapOvr>
</p:sldLayout>
</file>

<file path=ppt/slideLayouts/slideLayout5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A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B-0904_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80"/>
            <a:ext cx="7304104" cy="902380"/>
          </a:xfrm>
          <a:prstGeom prst="rect">
            <a:avLst/>
          </a:prstGeom>
        </p:spPr>
        <p:txBody>
          <a:bodyPr lIns="104272" tIns="52136" rIns="104272" bIns="52136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9" y="2347935"/>
            <a:ext cx="7304105" cy="3780472"/>
          </a:xfrm>
        </p:spPr>
        <p:txBody>
          <a:bodyPr numCol="2" spcCol="328414"/>
          <a:lstStyle>
            <a:lvl1pPr>
              <a:defRPr sz="1800"/>
            </a:lvl1pPr>
            <a:lvl3pPr marL="410517" indent="-195509">
              <a:buFont typeface="Arial"/>
              <a:buChar char="•"/>
              <a:defRPr sz="1400"/>
            </a:lvl3pPr>
            <a:lvl4pPr marL="615775" indent="-205258">
              <a:buFont typeface="Lucida Grande"/>
              <a:buChar char="-"/>
              <a:defRPr sz="1400"/>
            </a:lvl4pPr>
            <a:lvl5pPr marL="615775" indent="-205258">
              <a:buFont typeface="Lucida Grande"/>
              <a:buChar char="-"/>
              <a:defRPr sz="1400"/>
            </a:lvl5pPr>
            <a:lvl6pPr marL="615775" indent="-205258">
              <a:buFont typeface="Lucida Grande"/>
              <a:buChar char="-"/>
              <a:defRPr sz="1400"/>
            </a:lvl6pPr>
            <a:lvl7pPr marL="615775" indent="-205258">
              <a:buFont typeface="Lucida Grande"/>
              <a:buChar char="-"/>
              <a:defRPr sz="1400"/>
            </a:lvl7pPr>
            <a:lvl8pPr marL="615775" indent="-205258">
              <a:buFont typeface="Lucida Grande"/>
              <a:buChar char="-"/>
              <a:defRPr sz="1400"/>
            </a:lvl8pPr>
            <a:lvl9pPr marL="615775" indent="-205258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803275" y="6972300"/>
            <a:ext cx="2493963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E728B9FF-2CE1-43F5-88E4-C6921E1E6CF1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38972322"/>
      </p:ext>
    </p:extLst>
  </p:cSld>
  <p:clrMapOvr>
    <a:masterClrMapping/>
  </p:clrMapOvr>
</p:sldLayout>
</file>

<file path=ppt/slideLayouts/slideLayout5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tisivu-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1504_3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80"/>
            <a:ext cx="7314000" cy="902380"/>
          </a:xfrm>
          <a:prstGeom prst="rect">
            <a:avLst/>
          </a:prstGeom>
        </p:spPr>
        <p:txBody>
          <a:bodyPr lIns="104272" tIns="52136" rIns="104272" bIns="52136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2" y="2347935"/>
            <a:ext cx="7314001" cy="3780472"/>
          </a:xfrm>
        </p:spPr>
        <p:txBody>
          <a:bodyPr/>
          <a:lstStyle>
            <a:lvl1pPr>
              <a:defRPr sz="1800"/>
            </a:lvl1pPr>
            <a:lvl3pPr marL="410517" indent="-195509">
              <a:buFont typeface="Arial"/>
              <a:buChar char="•"/>
              <a:defRPr sz="1400"/>
            </a:lvl3pPr>
            <a:lvl4pPr marL="615775" indent="-205258">
              <a:buFont typeface="Lucida Grande"/>
              <a:buChar char="-"/>
              <a:defRPr sz="1400"/>
            </a:lvl4pPr>
            <a:lvl5pPr marL="615775" indent="-205258">
              <a:buFont typeface="Lucida Grande"/>
              <a:buChar char="-"/>
              <a:defRPr sz="1400"/>
            </a:lvl5pPr>
            <a:lvl6pPr marL="615775" indent="-205258">
              <a:buFont typeface="Lucida Grande"/>
              <a:buChar char="-"/>
              <a:defRPr sz="1400"/>
            </a:lvl6pPr>
            <a:lvl7pPr marL="615775" indent="-205258">
              <a:buFont typeface="Lucida Grande"/>
              <a:buChar char="-"/>
              <a:defRPr sz="1400"/>
            </a:lvl7pPr>
            <a:lvl8pPr marL="615775" indent="-205258">
              <a:buFont typeface="Lucida Grande"/>
              <a:buChar char="-"/>
              <a:defRPr sz="1400"/>
            </a:lvl8pPr>
            <a:lvl9pPr marL="615775" indent="-205258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EB0626C4-C6E7-44EC-B31B-FB9184B5C207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6586715"/>
      </p:ext>
    </p:extLst>
  </p:cSld>
  <p:clrMapOvr>
    <a:masterClrMapping/>
  </p:clrMapOvr>
</p:sldLayout>
</file>

<file path=ppt/slideLayouts/slideLayout5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B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1504_3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80"/>
            <a:ext cx="7314000" cy="902380"/>
          </a:xfrm>
          <a:prstGeom prst="rect">
            <a:avLst/>
          </a:prstGeom>
        </p:spPr>
        <p:txBody>
          <a:bodyPr lIns="104272" tIns="52136" rIns="104272" bIns="52136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2" y="2347935"/>
            <a:ext cx="7314001" cy="3780472"/>
          </a:xfrm>
        </p:spPr>
        <p:txBody>
          <a:bodyPr numCol="2" spcCol="328414"/>
          <a:lstStyle>
            <a:lvl1pPr>
              <a:defRPr sz="1800"/>
            </a:lvl1pPr>
            <a:lvl3pPr marL="410517" indent="-195509">
              <a:buFont typeface="Arial"/>
              <a:buChar char="•"/>
              <a:defRPr sz="1400"/>
            </a:lvl3pPr>
            <a:lvl4pPr marL="615775" indent="-205258">
              <a:buFont typeface="Lucida Grande"/>
              <a:buChar char="-"/>
              <a:defRPr sz="1400"/>
            </a:lvl4pPr>
            <a:lvl5pPr marL="615775" indent="-205258">
              <a:buFont typeface="Lucida Grande"/>
              <a:buChar char="-"/>
              <a:defRPr sz="1400"/>
            </a:lvl5pPr>
            <a:lvl6pPr marL="615775" indent="-205258">
              <a:buFont typeface="Lucida Grande"/>
              <a:buChar char="-"/>
              <a:defRPr sz="1400"/>
            </a:lvl6pPr>
            <a:lvl7pPr marL="615775" indent="-205258">
              <a:buFont typeface="Lucida Grande"/>
              <a:buChar char="-"/>
              <a:defRPr sz="1400"/>
            </a:lvl7pPr>
            <a:lvl8pPr marL="615775" indent="-205258">
              <a:buFont typeface="Lucida Grande"/>
              <a:buChar char="-"/>
              <a:defRPr sz="1400"/>
            </a:lvl8pPr>
            <a:lvl9pPr marL="615775" indent="-205258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7808D83B-65DA-4EFD-96A8-61FE7E4747BA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52443663"/>
      </p:ext>
    </p:extLst>
  </p:cSld>
  <p:clrMapOvr>
    <a:masterClrMapping/>
  </p:clrMapOvr>
</p:sldLayout>
</file>

<file path=ppt/slideLayouts/slideLayout5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B-0904_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80"/>
            <a:ext cx="7314000" cy="902380"/>
          </a:xfrm>
          <a:prstGeom prst="rect">
            <a:avLst/>
          </a:prstGeom>
        </p:spPr>
        <p:txBody>
          <a:bodyPr lIns="104272" tIns="52136" rIns="104272" bIns="52136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2" y="2347935"/>
            <a:ext cx="7314001" cy="3780472"/>
          </a:xfrm>
        </p:spPr>
        <p:txBody>
          <a:bodyPr/>
          <a:lstStyle>
            <a:lvl1pPr>
              <a:defRPr sz="1800"/>
            </a:lvl1pPr>
            <a:lvl3pPr marL="410517" indent="-195509">
              <a:buFont typeface="Arial"/>
              <a:buChar char="•"/>
              <a:defRPr sz="1400"/>
            </a:lvl3pPr>
            <a:lvl4pPr marL="615775" indent="-205258">
              <a:buFont typeface="Lucida Grande"/>
              <a:buChar char="-"/>
              <a:defRPr sz="1400"/>
            </a:lvl4pPr>
            <a:lvl5pPr marL="615775" indent="-205258">
              <a:buFont typeface="Lucida Grande"/>
              <a:buChar char="-"/>
              <a:defRPr sz="1400"/>
            </a:lvl5pPr>
            <a:lvl6pPr marL="615775" indent="-205258">
              <a:buFont typeface="Lucida Grande"/>
              <a:buChar char="-"/>
              <a:defRPr sz="1400"/>
            </a:lvl6pPr>
            <a:lvl7pPr marL="615775" indent="-205258">
              <a:buFont typeface="Lucida Grande"/>
              <a:buChar char="-"/>
              <a:defRPr sz="1400"/>
            </a:lvl7pPr>
            <a:lvl8pPr marL="615775" indent="-205258">
              <a:buFont typeface="Lucida Grande"/>
              <a:buChar char="-"/>
              <a:defRPr sz="1400"/>
            </a:lvl8pPr>
            <a:lvl9pPr marL="615775" indent="-205258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A35908EC-AC33-41BA-8EEA-1C1AB53086D2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94234356"/>
      </p:ext>
    </p:extLst>
  </p:cSld>
  <p:clrMapOvr>
    <a:masterClrMapping/>
  </p:clrMapOvr>
</p:sldLayout>
</file>

<file path=ppt/slideLayouts/slideLayout5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C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B-0904_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80"/>
            <a:ext cx="7314000" cy="902380"/>
          </a:xfrm>
          <a:prstGeom prst="rect">
            <a:avLst/>
          </a:prstGeom>
        </p:spPr>
        <p:txBody>
          <a:bodyPr lIns="104272" tIns="52136" rIns="104272" bIns="52136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2" y="2347935"/>
            <a:ext cx="7314001" cy="3780472"/>
          </a:xfrm>
        </p:spPr>
        <p:txBody>
          <a:bodyPr numCol="2" spcCol="328414"/>
          <a:lstStyle>
            <a:lvl1pPr>
              <a:defRPr sz="1800"/>
            </a:lvl1pPr>
            <a:lvl3pPr marL="410517" indent="-195509">
              <a:buFont typeface="Arial"/>
              <a:buChar char="•"/>
              <a:defRPr sz="1400"/>
            </a:lvl3pPr>
            <a:lvl4pPr marL="615775" indent="-205258">
              <a:buFont typeface="Lucida Grande"/>
              <a:buChar char="-"/>
              <a:defRPr sz="1400"/>
            </a:lvl4pPr>
            <a:lvl5pPr marL="615775" indent="-205258">
              <a:buFont typeface="Lucida Grande"/>
              <a:buChar char="-"/>
              <a:defRPr sz="1400"/>
            </a:lvl5pPr>
            <a:lvl6pPr marL="615775" indent="-205258">
              <a:buFont typeface="Lucida Grande"/>
              <a:buChar char="-"/>
              <a:defRPr sz="1400"/>
            </a:lvl6pPr>
            <a:lvl7pPr marL="615775" indent="-205258">
              <a:buFont typeface="Lucida Grande"/>
              <a:buChar char="-"/>
              <a:defRPr sz="1400"/>
            </a:lvl7pPr>
            <a:lvl8pPr marL="615775" indent="-205258">
              <a:buFont typeface="Lucida Grande"/>
              <a:buChar char="-"/>
              <a:defRPr sz="1400"/>
            </a:lvl8pPr>
            <a:lvl9pPr marL="615775" indent="-205258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8CC048C5-148F-44C4-B4DE-5C2EC9DA0853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16811381"/>
      </p:ext>
    </p:extLst>
  </p:cSld>
  <p:clrMapOvr>
    <a:masterClrMapping/>
  </p:clrMapOvr>
</p:sldLayout>
</file>

<file path=ppt/slideLayouts/slideLayout5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B-0904_6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80"/>
            <a:ext cx="7304104" cy="902380"/>
          </a:xfrm>
          <a:prstGeom prst="rect">
            <a:avLst/>
          </a:prstGeom>
        </p:spPr>
        <p:txBody>
          <a:bodyPr lIns="104272" tIns="52136" rIns="104272" bIns="52136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9" y="2347935"/>
            <a:ext cx="7304105" cy="3780472"/>
          </a:xfrm>
        </p:spPr>
        <p:txBody>
          <a:bodyPr/>
          <a:lstStyle>
            <a:lvl1pPr>
              <a:defRPr sz="1800"/>
            </a:lvl1pPr>
            <a:lvl3pPr marL="410517" indent="-195509">
              <a:buFont typeface="Arial"/>
              <a:buChar char="•"/>
              <a:defRPr sz="1400"/>
            </a:lvl3pPr>
            <a:lvl4pPr marL="615775" indent="-205258">
              <a:buFont typeface="Lucida Grande"/>
              <a:buChar char="-"/>
              <a:defRPr sz="1400"/>
            </a:lvl4pPr>
            <a:lvl5pPr marL="615775" indent="-205258">
              <a:buFont typeface="Lucida Grande"/>
              <a:buChar char="-"/>
              <a:defRPr sz="1400"/>
            </a:lvl5pPr>
            <a:lvl6pPr marL="615775" indent="-205258">
              <a:buFont typeface="Lucida Grande"/>
              <a:buChar char="-"/>
              <a:defRPr sz="1400"/>
            </a:lvl6pPr>
            <a:lvl7pPr marL="615775" indent="-205258">
              <a:buFont typeface="Lucida Grande"/>
              <a:buChar char="-"/>
              <a:defRPr sz="1400"/>
            </a:lvl7pPr>
            <a:lvl8pPr marL="615775" indent="-205258">
              <a:buFont typeface="Lucida Grande"/>
              <a:buChar char="-"/>
              <a:defRPr sz="1400"/>
            </a:lvl8pPr>
            <a:lvl9pPr marL="615775" indent="-205258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BEC1F204-D2F7-4A7F-A27C-4BD25A3A64BE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93698270"/>
      </p:ext>
    </p:extLst>
  </p:cSld>
  <p:clrMapOvr>
    <a:masterClrMapping/>
  </p:clrMapOvr>
</p:sldLayout>
</file>

<file path=ppt/slideLayouts/slideLayout5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D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B-0904_6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80"/>
            <a:ext cx="7304104" cy="902380"/>
          </a:xfrm>
          <a:prstGeom prst="rect">
            <a:avLst/>
          </a:prstGeom>
        </p:spPr>
        <p:txBody>
          <a:bodyPr lIns="104272" tIns="52136" rIns="104272" bIns="52136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9" y="2347935"/>
            <a:ext cx="7304105" cy="3780472"/>
          </a:xfrm>
        </p:spPr>
        <p:txBody>
          <a:bodyPr numCol="2" spcCol="328414"/>
          <a:lstStyle>
            <a:lvl1pPr>
              <a:defRPr sz="1800"/>
            </a:lvl1pPr>
            <a:lvl3pPr marL="410517" indent="-195509">
              <a:buFont typeface="Arial"/>
              <a:buChar char="•"/>
              <a:defRPr sz="1400"/>
            </a:lvl3pPr>
            <a:lvl4pPr marL="615775" indent="-205258">
              <a:buFont typeface="Lucida Grande"/>
              <a:buChar char="-"/>
              <a:defRPr sz="1400"/>
            </a:lvl4pPr>
            <a:lvl5pPr marL="615775" indent="-205258">
              <a:buFont typeface="Lucida Grande"/>
              <a:buChar char="-"/>
              <a:defRPr sz="1400"/>
            </a:lvl5pPr>
            <a:lvl6pPr marL="615775" indent="-205258">
              <a:buFont typeface="Lucida Grande"/>
              <a:buChar char="-"/>
              <a:defRPr sz="1400"/>
            </a:lvl6pPr>
            <a:lvl7pPr marL="615775" indent="-205258">
              <a:buFont typeface="Lucida Grande"/>
              <a:buChar char="-"/>
              <a:defRPr sz="1400"/>
            </a:lvl7pPr>
            <a:lvl8pPr marL="615775" indent="-205258">
              <a:buFont typeface="Lucida Grande"/>
              <a:buChar char="-"/>
              <a:defRPr sz="1400"/>
            </a:lvl8pPr>
            <a:lvl9pPr marL="615775" indent="-205258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64C34965-8523-431E-B4ED-32BCF4EAECB7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4208575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432" y="302868"/>
            <a:ext cx="9619774" cy="126047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432" y="1692898"/>
            <a:ext cx="4722671" cy="70551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4421" indent="0">
              <a:buNone/>
              <a:defRPr sz="2300" b="1"/>
            </a:lvl2pPr>
            <a:lvl3pPr marL="1008910" indent="0">
              <a:buNone/>
              <a:defRPr sz="2000" b="1"/>
            </a:lvl3pPr>
            <a:lvl4pPr marL="1513387" indent="0">
              <a:buNone/>
              <a:defRPr sz="1800" b="1"/>
            </a:lvl4pPr>
            <a:lvl5pPr marL="2017840" indent="0">
              <a:buNone/>
              <a:defRPr sz="1800" b="1"/>
            </a:lvl5pPr>
            <a:lvl6pPr marL="2522303" indent="0">
              <a:buNone/>
              <a:defRPr sz="1800" b="1"/>
            </a:lvl6pPr>
            <a:lvl7pPr marL="3026764" indent="0">
              <a:buNone/>
              <a:defRPr sz="1800" b="1"/>
            </a:lvl7pPr>
            <a:lvl8pPr marL="3531231" indent="0">
              <a:buNone/>
              <a:defRPr sz="1800" b="1"/>
            </a:lvl8pPr>
            <a:lvl9pPr marL="4035685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4432" y="2398409"/>
            <a:ext cx="4722671" cy="435739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29680" y="1692898"/>
            <a:ext cx="4724526" cy="70551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4421" indent="0">
              <a:buNone/>
              <a:defRPr sz="2300" b="1"/>
            </a:lvl2pPr>
            <a:lvl3pPr marL="1008910" indent="0">
              <a:buNone/>
              <a:defRPr sz="2000" b="1"/>
            </a:lvl3pPr>
            <a:lvl4pPr marL="1513387" indent="0">
              <a:buNone/>
              <a:defRPr sz="1800" b="1"/>
            </a:lvl4pPr>
            <a:lvl5pPr marL="2017840" indent="0">
              <a:buNone/>
              <a:defRPr sz="1800" b="1"/>
            </a:lvl5pPr>
            <a:lvl6pPr marL="2522303" indent="0">
              <a:buNone/>
              <a:defRPr sz="1800" b="1"/>
            </a:lvl6pPr>
            <a:lvl7pPr marL="3026764" indent="0">
              <a:buNone/>
              <a:defRPr sz="1800" b="1"/>
            </a:lvl7pPr>
            <a:lvl8pPr marL="3531231" indent="0">
              <a:buNone/>
              <a:defRPr sz="1800" b="1"/>
            </a:lvl8pPr>
            <a:lvl9pPr marL="4035685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29680" y="2398409"/>
            <a:ext cx="4724526" cy="435739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587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12BC2A3-A784-48CC-B926-55F5D5F73FB8}" type="datetime1">
              <a:rPr lang="fi-FI" smtClean="0"/>
              <a:t>31.10.2018</a:t>
            </a:fld>
            <a:endParaRPr lang="fi-FI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587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E17B25A5-051B-4D7E-BFB1-6652F61EEAAE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236751789"/>
      </p:ext>
    </p:extLst>
  </p:cSld>
  <p:clrMapOvr>
    <a:masterClrMapping/>
  </p:clrMapOvr>
</p:sldLayout>
</file>

<file path=ppt/slideLayouts/slideLayout5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1504_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80"/>
            <a:ext cx="7304104" cy="902380"/>
          </a:xfrm>
          <a:prstGeom prst="rect">
            <a:avLst/>
          </a:prstGeom>
        </p:spPr>
        <p:txBody>
          <a:bodyPr lIns="104272" tIns="52136" rIns="104272" bIns="52136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9" y="2347935"/>
            <a:ext cx="7304105" cy="3780472"/>
          </a:xfrm>
        </p:spPr>
        <p:txBody>
          <a:bodyPr/>
          <a:lstStyle>
            <a:lvl1pPr>
              <a:defRPr sz="1800"/>
            </a:lvl1pPr>
            <a:lvl3pPr marL="410517" indent="-195509">
              <a:buFont typeface="Arial"/>
              <a:buChar char="•"/>
              <a:defRPr sz="1400"/>
            </a:lvl3pPr>
            <a:lvl4pPr marL="615775" indent="-205258">
              <a:buFont typeface="Lucida Grande"/>
              <a:buChar char="-"/>
              <a:defRPr sz="1400"/>
            </a:lvl4pPr>
            <a:lvl5pPr marL="615775" indent="-205258">
              <a:buFont typeface="Lucida Grande"/>
              <a:buChar char="-"/>
              <a:defRPr sz="1400"/>
            </a:lvl5pPr>
            <a:lvl6pPr marL="615775" indent="-205258">
              <a:buFont typeface="Lucida Grande"/>
              <a:buChar char="-"/>
              <a:defRPr sz="1400"/>
            </a:lvl6pPr>
            <a:lvl7pPr marL="615775" indent="-205258">
              <a:buFont typeface="Lucida Grande"/>
              <a:buChar char="-"/>
              <a:defRPr sz="1400"/>
            </a:lvl7pPr>
            <a:lvl8pPr marL="615775" indent="-205258">
              <a:buFont typeface="Lucida Grande"/>
              <a:buChar char="-"/>
              <a:defRPr sz="1400"/>
            </a:lvl8pPr>
            <a:lvl9pPr marL="615775" indent="-205258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D26334A3-0226-4212-97A1-BF07B023495A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04635559"/>
      </p:ext>
    </p:extLst>
  </p:cSld>
  <p:clrMapOvr>
    <a:masterClrMapping/>
  </p:clrMapOvr>
</p:sldLayout>
</file>

<file path=ppt/slideLayouts/slideLayout5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E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1504_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80"/>
            <a:ext cx="7304104" cy="902380"/>
          </a:xfrm>
          <a:prstGeom prst="rect">
            <a:avLst/>
          </a:prstGeom>
        </p:spPr>
        <p:txBody>
          <a:bodyPr lIns="104272" tIns="52136" rIns="104272" bIns="52136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9" y="2347935"/>
            <a:ext cx="7304105" cy="3780472"/>
          </a:xfrm>
        </p:spPr>
        <p:txBody>
          <a:bodyPr numCol="2" spcCol="328414"/>
          <a:lstStyle>
            <a:lvl1pPr>
              <a:defRPr sz="1800"/>
            </a:lvl1pPr>
            <a:lvl3pPr marL="410517" indent="-195509">
              <a:buFont typeface="Arial"/>
              <a:buChar char="•"/>
              <a:defRPr sz="1400"/>
            </a:lvl3pPr>
            <a:lvl4pPr marL="615775" indent="-205258">
              <a:buFont typeface="Lucida Grande"/>
              <a:buChar char="-"/>
              <a:defRPr sz="1400"/>
            </a:lvl4pPr>
            <a:lvl5pPr marL="615775" indent="-205258">
              <a:buFont typeface="Lucida Grande"/>
              <a:buChar char="-"/>
              <a:defRPr sz="1400"/>
            </a:lvl5pPr>
            <a:lvl6pPr marL="615775" indent="-205258">
              <a:buFont typeface="Lucida Grande"/>
              <a:buChar char="-"/>
              <a:defRPr sz="1400"/>
            </a:lvl6pPr>
            <a:lvl7pPr marL="615775" indent="-205258">
              <a:buFont typeface="Lucida Grande"/>
              <a:buChar char="-"/>
              <a:defRPr sz="1400"/>
            </a:lvl7pPr>
            <a:lvl8pPr marL="615775" indent="-205258">
              <a:buFont typeface="Lucida Grande"/>
              <a:buChar char="-"/>
              <a:defRPr sz="1400"/>
            </a:lvl8pPr>
            <a:lvl9pPr marL="615775" indent="-205258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394C88E3-7A3A-4321-9FBD-E7FA804DD523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1212009"/>
      </p:ext>
    </p:extLst>
  </p:cSld>
  <p:clrMapOvr>
    <a:masterClrMapping/>
  </p:clrMapOvr>
</p:sldLayout>
</file>

<file path=ppt/slideLayouts/slideLayout5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Hepo-110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80"/>
            <a:ext cx="7314000" cy="902380"/>
          </a:xfrm>
          <a:prstGeom prst="rect">
            <a:avLst/>
          </a:prstGeom>
        </p:spPr>
        <p:txBody>
          <a:bodyPr lIns="104272" tIns="52136" rIns="104272" bIns="52136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2" y="2347935"/>
            <a:ext cx="7314001" cy="3780472"/>
          </a:xfrm>
        </p:spPr>
        <p:txBody>
          <a:bodyPr/>
          <a:lstStyle>
            <a:lvl1pPr>
              <a:defRPr sz="1800"/>
            </a:lvl1pPr>
            <a:lvl3pPr marL="410517" indent="-195509">
              <a:buFont typeface="Arial"/>
              <a:buChar char="•"/>
              <a:defRPr sz="1400"/>
            </a:lvl3pPr>
            <a:lvl4pPr marL="615775" indent="-205258">
              <a:buFont typeface="Lucida Grande"/>
              <a:buChar char="-"/>
              <a:defRPr sz="1400"/>
            </a:lvl4pPr>
            <a:lvl5pPr marL="615775" indent="-205258">
              <a:buFont typeface="Lucida Grande"/>
              <a:buChar char="-"/>
              <a:defRPr sz="1400"/>
            </a:lvl5pPr>
            <a:lvl6pPr marL="615775" indent="-205258">
              <a:buFont typeface="Lucida Grande"/>
              <a:buChar char="-"/>
              <a:defRPr sz="1400"/>
            </a:lvl6pPr>
            <a:lvl7pPr marL="615775" indent="-205258">
              <a:buFont typeface="Lucida Grande"/>
              <a:buChar char="-"/>
              <a:defRPr sz="1400"/>
            </a:lvl7pPr>
            <a:lvl8pPr marL="615775" indent="-205258">
              <a:buFont typeface="Lucida Grande"/>
              <a:buChar char="-"/>
              <a:defRPr sz="1400"/>
            </a:lvl8pPr>
            <a:lvl9pPr marL="615775" indent="-205258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E8F27860-5417-4131-BFAE-3BF28DEE8E0B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11503611"/>
      </p:ext>
    </p:extLst>
  </p:cSld>
  <p:clrMapOvr>
    <a:masterClrMapping/>
  </p:clrMapOvr>
</p:sldLayout>
</file>

<file path=ppt/slideLayouts/slideLayout5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F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Hepo-110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80"/>
            <a:ext cx="7314000" cy="902380"/>
          </a:xfrm>
          <a:prstGeom prst="rect">
            <a:avLst/>
          </a:prstGeom>
        </p:spPr>
        <p:txBody>
          <a:bodyPr lIns="104272" tIns="52136" rIns="104272" bIns="52136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62" y="2347935"/>
            <a:ext cx="7314001" cy="3780472"/>
          </a:xfrm>
        </p:spPr>
        <p:txBody>
          <a:bodyPr numCol="2" spcCol="328414"/>
          <a:lstStyle>
            <a:lvl1pPr>
              <a:defRPr sz="1800"/>
            </a:lvl1pPr>
            <a:lvl3pPr marL="410517" indent="-195509">
              <a:buFont typeface="Arial"/>
              <a:buChar char="•"/>
              <a:defRPr sz="1400"/>
            </a:lvl3pPr>
            <a:lvl4pPr marL="615775" indent="-205258">
              <a:buFont typeface="Lucida Grande"/>
              <a:buChar char="-"/>
              <a:defRPr sz="1400"/>
            </a:lvl4pPr>
            <a:lvl5pPr marL="615775" indent="-205258">
              <a:buFont typeface="Lucida Grande"/>
              <a:buChar char="-"/>
              <a:defRPr sz="1400"/>
            </a:lvl5pPr>
            <a:lvl6pPr marL="615775" indent="-205258">
              <a:buFont typeface="Lucida Grande"/>
              <a:buChar char="-"/>
              <a:defRPr sz="1400"/>
            </a:lvl6pPr>
            <a:lvl7pPr marL="615775" indent="-205258">
              <a:buFont typeface="Lucida Grande"/>
              <a:buChar char="-"/>
              <a:defRPr sz="1400"/>
            </a:lvl7pPr>
            <a:lvl8pPr marL="615775" indent="-205258">
              <a:buFont typeface="Lucida Grande"/>
              <a:buChar char="-"/>
              <a:defRPr sz="1400"/>
            </a:lvl8pPr>
            <a:lvl9pPr marL="615775" indent="-205258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8E5704AB-770D-46D7-81E5-904EEC3DB268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99371859"/>
      </p:ext>
    </p:extLst>
  </p:cSld>
  <p:clrMapOvr>
    <a:masterClrMapping/>
  </p:clrMapOvr>
</p:sldLayout>
</file>

<file path=ppt/slideLayouts/slideLayout5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1504_5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80"/>
            <a:ext cx="7304104" cy="902380"/>
          </a:xfrm>
          <a:prstGeom prst="rect">
            <a:avLst/>
          </a:prstGeom>
        </p:spPr>
        <p:txBody>
          <a:bodyPr lIns="104272" tIns="52136" rIns="104272" bIns="52136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9" y="2347935"/>
            <a:ext cx="7304105" cy="3780472"/>
          </a:xfrm>
        </p:spPr>
        <p:txBody>
          <a:bodyPr/>
          <a:lstStyle>
            <a:lvl1pPr>
              <a:defRPr sz="1800"/>
            </a:lvl1pPr>
            <a:lvl3pPr marL="410517" indent="-195509">
              <a:buFont typeface="Arial"/>
              <a:buChar char="•"/>
              <a:defRPr sz="1400"/>
            </a:lvl3pPr>
            <a:lvl4pPr marL="615775" indent="-205258">
              <a:buFont typeface="Lucida Grande"/>
              <a:buChar char="-"/>
              <a:defRPr sz="1400"/>
            </a:lvl4pPr>
            <a:lvl5pPr marL="615775" indent="-205258">
              <a:buFont typeface="Lucida Grande"/>
              <a:buChar char="-"/>
              <a:defRPr sz="1400"/>
            </a:lvl5pPr>
            <a:lvl6pPr marL="615775" indent="-205258">
              <a:buFont typeface="Lucida Grande"/>
              <a:buChar char="-"/>
              <a:defRPr sz="1400"/>
            </a:lvl6pPr>
            <a:lvl7pPr marL="615775" indent="-205258">
              <a:buFont typeface="Lucida Grande"/>
              <a:buChar char="-"/>
              <a:defRPr sz="1400"/>
            </a:lvl7pPr>
            <a:lvl8pPr marL="615775" indent="-205258">
              <a:buFont typeface="Lucida Grande"/>
              <a:buChar char="-"/>
              <a:defRPr sz="1400"/>
            </a:lvl8pPr>
            <a:lvl9pPr marL="615775" indent="-205258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FEB0CAD4-505F-4AB7-B626-5F611B9976D5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49730343"/>
      </p:ext>
    </p:extLst>
  </p:cSld>
  <p:clrMapOvr>
    <a:masterClrMapping/>
  </p:clrMapOvr>
</p:sldLayout>
</file>

<file path=ppt/slideLayouts/slideLayout5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G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1504_5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80"/>
            <a:ext cx="7304104" cy="902380"/>
          </a:xfrm>
          <a:prstGeom prst="rect">
            <a:avLst/>
          </a:prstGeom>
        </p:spPr>
        <p:txBody>
          <a:bodyPr lIns="104272" tIns="52136" rIns="104272" bIns="52136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9" y="2347935"/>
            <a:ext cx="7304105" cy="3780472"/>
          </a:xfrm>
        </p:spPr>
        <p:txBody>
          <a:bodyPr numCol="2" spcCol="328414"/>
          <a:lstStyle>
            <a:lvl1pPr>
              <a:defRPr sz="1800"/>
            </a:lvl1pPr>
            <a:lvl3pPr marL="410517" indent="-195509">
              <a:buFont typeface="Arial"/>
              <a:buChar char="•"/>
              <a:defRPr sz="1400"/>
            </a:lvl3pPr>
            <a:lvl4pPr marL="615775" indent="-205258">
              <a:buFont typeface="Lucida Grande"/>
              <a:buChar char="-"/>
              <a:defRPr sz="1400"/>
            </a:lvl4pPr>
            <a:lvl5pPr marL="615775" indent="-205258">
              <a:buFont typeface="Lucida Grande"/>
              <a:buChar char="-"/>
              <a:defRPr sz="1400"/>
            </a:lvl5pPr>
            <a:lvl6pPr marL="615775" indent="-205258">
              <a:buFont typeface="Lucida Grande"/>
              <a:buChar char="-"/>
              <a:defRPr sz="1400"/>
            </a:lvl6pPr>
            <a:lvl7pPr marL="615775" indent="-205258">
              <a:buFont typeface="Lucida Grande"/>
              <a:buChar char="-"/>
              <a:defRPr sz="1400"/>
            </a:lvl7pPr>
            <a:lvl8pPr marL="615775" indent="-205258">
              <a:buFont typeface="Lucida Grande"/>
              <a:buChar char="-"/>
              <a:defRPr sz="1400"/>
            </a:lvl8pPr>
            <a:lvl9pPr marL="615775" indent="-205258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597DEE20-BC20-430F-A57D-E24B4E61EC8C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27015232"/>
      </p:ext>
    </p:extLst>
  </p:cSld>
  <p:clrMapOvr>
    <a:masterClrMapping/>
  </p:clrMapOvr>
</p:sldLayout>
</file>

<file path=ppt/slideLayouts/slideLayout5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al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Mallisivu_2005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80"/>
            <a:ext cx="7304104" cy="902380"/>
          </a:xfrm>
          <a:prstGeom prst="rect">
            <a:avLst/>
          </a:prstGeom>
        </p:spPr>
        <p:txBody>
          <a:bodyPr lIns="104272" tIns="52136" rIns="104272" bIns="52136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9" y="2347935"/>
            <a:ext cx="7304105" cy="3780472"/>
          </a:xfrm>
        </p:spPr>
        <p:txBody>
          <a:bodyPr/>
          <a:lstStyle>
            <a:lvl1pPr>
              <a:defRPr sz="1800"/>
            </a:lvl1pPr>
            <a:lvl3pPr marL="410517" indent="-195509">
              <a:buFont typeface="Arial"/>
              <a:buChar char="•"/>
              <a:defRPr sz="1400"/>
            </a:lvl3pPr>
            <a:lvl4pPr marL="615775" indent="-205258">
              <a:buFont typeface="Lucida Grande"/>
              <a:buChar char="-"/>
              <a:defRPr sz="1400"/>
            </a:lvl4pPr>
            <a:lvl5pPr marL="615775" indent="-205258">
              <a:buFont typeface="Lucida Grande"/>
              <a:buChar char="-"/>
              <a:defRPr sz="1400"/>
            </a:lvl5pPr>
            <a:lvl6pPr marL="615775" indent="-205258">
              <a:buFont typeface="Lucida Grande"/>
              <a:buChar char="-"/>
              <a:defRPr sz="1400"/>
            </a:lvl6pPr>
            <a:lvl7pPr marL="615775" indent="-205258">
              <a:buFont typeface="Lucida Grande"/>
              <a:buChar char="-"/>
              <a:defRPr sz="1400"/>
            </a:lvl7pPr>
            <a:lvl8pPr marL="615775" indent="-205258">
              <a:buFont typeface="Lucida Grande"/>
              <a:buChar char="-"/>
              <a:defRPr sz="1400"/>
            </a:lvl8pPr>
            <a:lvl9pPr marL="615775" indent="-205258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1BDE29CF-F672-45F6-A746-9FE288D19539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78758635"/>
      </p:ext>
    </p:extLst>
  </p:cSld>
  <p:clrMapOvr>
    <a:masterClrMapping/>
  </p:clrMapOvr>
</p:sldLayout>
</file>

<file path=ppt/slideLayouts/slideLayout5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TK-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Peruspalkit-1004_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9" y="1445580"/>
            <a:ext cx="9076429" cy="902380"/>
          </a:xfrm>
          <a:prstGeom prst="rect">
            <a:avLst/>
          </a:prstGeom>
        </p:spPr>
        <p:txBody>
          <a:bodyPr lIns="104272" tIns="52136" rIns="104272" bIns="52136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/>
          <a:lstStyle>
            <a:lvl1pPr>
              <a:defRPr sz="1800"/>
            </a:lvl1pPr>
            <a:lvl3pPr marL="410517" indent="-195509">
              <a:buFont typeface="Arial"/>
              <a:buChar char="•"/>
              <a:defRPr sz="1400"/>
            </a:lvl3pPr>
            <a:lvl4pPr marL="615775" indent="-205258">
              <a:buFont typeface="Lucida Grande"/>
              <a:buChar char="-"/>
              <a:defRPr sz="1400"/>
            </a:lvl4pPr>
            <a:lvl5pPr marL="615775" indent="-205258">
              <a:buFont typeface="Lucida Grande"/>
              <a:buChar char="-"/>
              <a:defRPr sz="1400"/>
            </a:lvl5pPr>
            <a:lvl6pPr marL="615775" indent="-205258">
              <a:buFont typeface="Lucida Grande"/>
              <a:buChar char="-"/>
              <a:defRPr sz="1400"/>
            </a:lvl6pPr>
            <a:lvl7pPr marL="615775" indent="-205258">
              <a:buFont typeface="Lucida Grande"/>
              <a:buChar char="-"/>
              <a:defRPr sz="1400"/>
            </a:lvl7pPr>
            <a:lvl8pPr marL="615775" indent="-205258">
              <a:buFont typeface="Lucida Grande"/>
              <a:buChar char="-"/>
              <a:defRPr sz="1400"/>
            </a:lvl8pPr>
            <a:lvl9pPr marL="615775" indent="-205258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10B00E7B-C2F6-4AB4-BFD1-0AEF9E86B114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0577798"/>
      </p:ext>
    </p:extLst>
  </p:cSld>
  <p:clrMapOvr>
    <a:masterClrMapping/>
  </p:clrMapOvr>
</p:sldLayout>
</file>

<file path=ppt/slideLayouts/slideLayout5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TK-A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Peruspalkit-1004_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9" y="1445580"/>
            <a:ext cx="9076429" cy="902380"/>
          </a:xfrm>
          <a:prstGeom prst="rect">
            <a:avLst/>
          </a:prstGeom>
        </p:spPr>
        <p:txBody>
          <a:bodyPr lIns="104272" tIns="52136" rIns="104272" bIns="52136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 numCol="2" spcCol="328414"/>
          <a:lstStyle>
            <a:lvl1pPr>
              <a:defRPr sz="1800"/>
            </a:lvl1pPr>
            <a:lvl3pPr marL="410517" indent="-195509">
              <a:buFont typeface="Arial"/>
              <a:buChar char="•"/>
              <a:defRPr sz="1400"/>
            </a:lvl3pPr>
            <a:lvl4pPr marL="615775" indent="-205258">
              <a:buFont typeface="Lucida Grande"/>
              <a:buChar char="-"/>
              <a:defRPr sz="1400"/>
            </a:lvl4pPr>
            <a:lvl5pPr marL="615775" indent="-205258">
              <a:buFont typeface="Lucida Grande"/>
              <a:buChar char="-"/>
              <a:defRPr sz="1400"/>
            </a:lvl5pPr>
            <a:lvl6pPr marL="615775" indent="-205258">
              <a:buFont typeface="Lucida Grande"/>
              <a:buChar char="-"/>
              <a:defRPr sz="1400"/>
            </a:lvl6pPr>
            <a:lvl7pPr marL="615775" indent="-205258">
              <a:buFont typeface="Lucida Grande"/>
              <a:buChar char="-"/>
              <a:defRPr sz="1400"/>
            </a:lvl7pPr>
            <a:lvl8pPr marL="615775" indent="-205258">
              <a:buFont typeface="Lucida Grande"/>
              <a:buChar char="-"/>
              <a:defRPr sz="1400"/>
            </a:lvl8pPr>
            <a:lvl9pPr marL="615775" indent="-205258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54951600-AA57-496F-ADC9-4E7D4E429D33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79273926"/>
      </p:ext>
    </p:extLst>
  </p:cSld>
  <p:clrMapOvr>
    <a:masterClrMapping/>
  </p:clrMapOvr>
</p:sldLayout>
</file>

<file path=ppt/slideLayouts/slideLayout5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TK-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Peruspalkit-2-100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9" y="1135466"/>
            <a:ext cx="9076429" cy="902380"/>
          </a:xfrm>
          <a:prstGeom prst="rect">
            <a:avLst/>
          </a:prstGeom>
        </p:spPr>
        <p:txBody>
          <a:bodyPr lIns="104272" tIns="52136" rIns="104272" bIns="52136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7766" y="1961545"/>
            <a:ext cx="9088496" cy="3780472"/>
          </a:xfrm>
        </p:spPr>
        <p:txBody>
          <a:bodyPr spcCol="0"/>
          <a:lstStyle>
            <a:lvl1pPr>
              <a:defRPr sz="1800"/>
            </a:lvl1pPr>
            <a:lvl3pPr marL="410517" indent="-195509">
              <a:buFont typeface="Arial"/>
              <a:buChar char="•"/>
              <a:defRPr sz="1400"/>
            </a:lvl3pPr>
            <a:lvl4pPr marL="615775" indent="-205258">
              <a:buFont typeface="Lucida Grande"/>
              <a:buChar char="-"/>
              <a:defRPr sz="1400"/>
            </a:lvl4pPr>
            <a:lvl5pPr marL="615775" indent="-205258">
              <a:buFont typeface="Lucida Grande"/>
              <a:buChar char="-"/>
              <a:defRPr sz="1400"/>
            </a:lvl5pPr>
            <a:lvl6pPr marL="615775" indent="-205258">
              <a:buFont typeface="Lucida Grande"/>
              <a:buChar char="-"/>
              <a:defRPr sz="1400"/>
            </a:lvl6pPr>
            <a:lvl7pPr marL="615775" indent="-205258">
              <a:buFont typeface="Lucida Grande"/>
              <a:buChar char="-"/>
              <a:defRPr sz="1400"/>
            </a:lvl7pPr>
            <a:lvl8pPr marL="615775" indent="-205258">
              <a:buFont typeface="Lucida Grande"/>
              <a:buChar char="-"/>
              <a:defRPr sz="1400"/>
            </a:lvl8pPr>
            <a:lvl9pPr marL="615775" indent="-205258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197B6080-B7C8-474D-9F2A-A37957CA859B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3100178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587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CB26226-0375-4619-A6DE-EF0550352E23}" type="datetime1">
              <a:rPr lang="fi-FI" smtClean="0"/>
              <a:t>31.10.2018</a:t>
            </a:fld>
            <a:endParaRPr lang="fi-FI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587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5FA37C6A-42C6-44C3-98B1-EB61FF693854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790880851"/>
      </p:ext>
    </p:extLst>
  </p:cSld>
  <p:clrMapOvr>
    <a:masterClrMapping/>
  </p:clrMapOvr>
</p:sldLayout>
</file>

<file path=ppt/slideLayouts/slideLayout5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TK-B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Peruspalkit-2-100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9" y="1135466"/>
            <a:ext cx="9076429" cy="902380"/>
          </a:xfrm>
          <a:prstGeom prst="rect">
            <a:avLst/>
          </a:prstGeom>
        </p:spPr>
        <p:txBody>
          <a:bodyPr lIns="104272" tIns="52136" rIns="104272" bIns="52136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7766" y="1961545"/>
            <a:ext cx="9088496" cy="3780472"/>
          </a:xfrm>
        </p:spPr>
        <p:txBody>
          <a:bodyPr numCol="2" spcCol="328414"/>
          <a:lstStyle>
            <a:lvl1pPr>
              <a:defRPr sz="1800"/>
            </a:lvl1pPr>
            <a:lvl3pPr marL="410517" indent="-195509">
              <a:buFont typeface="Arial"/>
              <a:buChar char="•"/>
              <a:defRPr sz="1400"/>
            </a:lvl3pPr>
            <a:lvl4pPr marL="615775" indent="-205258">
              <a:buFont typeface="Lucida Grande"/>
              <a:buChar char="-"/>
              <a:defRPr sz="1400"/>
            </a:lvl4pPr>
            <a:lvl5pPr marL="615775" indent="-205258">
              <a:buFont typeface="Lucida Grande"/>
              <a:buChar char="-"/>
              <a:defRPr sz="1400"/>
            </a:lvl5pPr>
            <a:lvl6pPr marL="615775" indent="-205258">
              <a:buFont typeface="Lucida Grande"/>
              <a:buChar char="-"/>
              <a:defRPr sz="1400"/>
            </a:lvl6pPr>
            <a:lvl7pPr marL="615775" indent="-205258">
              <a:buFont typeface="Lucida Grande"/>
              <a:buChar char="-"/>
              <a:defRPr sz="1400"/>
            </a:lvl7pPr>
            <a:lvl8pPr marL="615775" indent="-205258">
              <a:buFont typeface="Lucida Grande"/>
              <a:buChar char="-"/>
              <a:defRPr sz="1400"/>
            </a:lvl8pPr>
            <a:lvl9pPr marL="615775" indent="-205258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6DBE3C97-38B0-40A9-8C77-507087570FD2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62065779"/>
      </p:ext>
    </p:extLst>
  </p:cSld>
  <p:clrMapOvr>
    <a:masterClrMapping/>
  </p:clrMapOvr>
</p:sldLayout>
</file>

<file path=ppt/slideLayouts/slideLayout5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TK-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Plankko-110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9" y="746344"/>
            <a:ext cx="9076429" cy="902380"/>
          </a:xfrm>
          <a:prstGeom prst="rect">
            <a:avLst/>
          </a:prstGeom>
        </p:spPr>
        <p:txBody>
          <a:bodyPr lIns="104272" tIns="52136" rIns="104272" bIns="52136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96845" y="1648709"/>
            <a:ext cx="9088496" cy="3780472"/>
          </a:xfrm>
        </p:spPr>
        <p:txBody>
          <a:bodyPr/>
          <a:lstStyle>
            <a:lvl1pPr>
              <a:defRPr sz="1800"/>
            </a:lvl1pPr>
            <a:lvl3pPr marL="410517" indent="-195509">
              <a:buFont typeface="Arial"/>
              <a:buChar char="•"/>
              <a:defRPr sz="1400"/>
            </a:lvl3pPr>
            <a:lvl4pPr marL="615775" indent="-205258">
              <a:buFont typeface="Lucida Grande"/>
              <a:buChar char="-"/>
              <a:defRPr sz="1400"/>
            </a:lvl4pPr>
            <a:lvl5pPr marL="615775" indent="-205258">
              <a:buFont typeface="Lucida Grande"/>
              <a:buChar char="-"/>
              <a:defRPr sz="1400"/>
            </a:lvl5pPr>
            <a:lvl6pPr marL="615775" indent="-205258">
              <a:buFont typeface="Lucida Grande"/>
              <a:buChar char="-"/>
              <a:defRPr sz="1400"/>
            </a:lvl6pPr>
            <a:lvl7pPr marL="615775" indent="-205258">
              <a:buFont typeface="Lucida Grande"/>
              <a:buChar char="-"/>
              <a:defRPr sz="1400"/>
            </a:lvl7pPr>
            <a:lvl8pPr marL="615775" indent="-205258">
              <a:buFont typeface="Lucida Grande"/>
              <a:buChar char="-"/>
              <a:defRPr sz="1400"/>
            </a:lvl8pPr>
            <a:lvl9pPr marL="615775" indent="-205258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8E50B465-6507-4F44-9D38-9456842870EE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16746394"/>
      </p:ext>
    </p:extLst>
  </p:cSld>
  <p:clrMapOvr>
    <a:masterClrMapping/>
  </p:clrMapOvr>
</p:sldLayout>
</file>

<file path=ppt/slideLayouts/slideLayout5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TK-C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Plankko-110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9" y="746344"/>
            <a:ext cx="9076429" cy="902380"/>
          </a:xfrm>
          <a:prstGeom prst="rect">
            <a:avLst/>
          </a:prstGeom>
        </p:spPr>
        <p:txBody>
          <a:bodyPr lIns="104272" tIns="52136" rIns="104272" bIns="52136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96845" y="1648709"/>
            <a:ext cx="9088496" cy="3780472"/>
          </a:xfrm>
        </p:spPr>
        <p:txBody>
          <a:bodyPr numCol="2" spcCol="328414"/>
          <a:lstStyle>
            <a:lvl1pPr>
              <a:defRPr sz="1800"/>
            </a:lvl1pPr>
            <a:lvl3pPr marL="410517" indent="-195509">
              <a:buFont typeface="Arial"/>
              <a:buChar char="•"/>
              <a:defRPr sz="1400"/>
            </a:lvl3pPr>
            <a:lvl4pPr marL="615775" indent="-205258">
              <a:buFont typeface="Lucida Grande"/>
              <a:buChar char="-"/>
              <a:defRPr sz="1400"/>
            </a:lvl4pPr>
            <a:lvl5pPr marL="615775" indent="-205258">
              <a:buFont typeface="Lucida Grande"/>
              <a:buChar char="-"/>
              <a:defRPr sz="1400"/>
            </a:lvl5pPr>
            <a:lvl6pPr marL="615775" indent="-205258">
              <a:buFont typeface="Lucida Grande"/>
              <a:buChar char="-"/>
              <a:defRPr sz="1400"/>
            </a:lvl6pPr>
            <a:lvl7pPr marL="615775" indent="-205258">
              <a:buFont typeface="Lucida Grande"/>
              <a:buChar char="-"/>
              <a:defRPr sz="1400"/>
            </a:lvl7pPr>
            <a:lvl8pPr marL="615775" indent="-205258">
              <a:buFont typeface="Lucida Grande"/>
              <a:buChar char="-"/>
              <a:defRPr sz="1400"/>
            </a:lvl8pPr>
            <a:lvl9pPr marL="615775" indent="-205258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A919099D-2002-407F-855C-A8107A2486CD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02934831"/>
      </p:ext>
    </p:extLst>
  </p:cSld>
  <p:clrMapOvr>
    <a:masterClrMapping/>
  </p:clrMapOvr>
</p:sldLayout>
</file>

<file path=ppt/slideLayouts/slideLayout5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enMaa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MenestM-MTK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9" y="1445580"/>
            <a:ext cx="9076429" cy="902380"/>
          </a:xfrm>
          <a:prstGeom prst="rect">
            <a:avLst/>
          </a:prstGeom>
        </p:spPr>
        <p:txBody>
          <a:bodyPr lIns="104272" tIns="52136" rIns="104272" bIns="52136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/>
          <a:lstStyle>
            <a:lvl1pPr>
              <a:defRPr sz="1800"/>
            </a:lvl1pPr>
            <a:lvl3pPr marL="410517" indent="-195509">
              <a:buFont typeface="Arial"/>
              <a:buChar char="•"/>
              <a:defRPr sz="1400"/>
            </a:lvl3pPr>
            <a:lvl4pPr marL="615775" indent="-205258">
              <a:buFont typeface="Lucida Grande"/>
              <a:buChar char="-"/>
              <a:defRPr sz="1400"/>
            </a:lvl4pPr>
            <a:lvl5pPr marL="615775" indent="-205258">
              <a:buFont typeface="Lucida Grande"/>
              <a:buChar char="-"/>
              <a:defRPr sz="1400"/>
            </a:lvl5pPr>
            <a:lvl6pPr marL="615775" indent="-205258">
              <a:buFont typeface="Lucida Grande"/>
              <a:buChar char="-"/>
              <a:defRPr sz="1400"/>
            </a:lvl6pPr>
            <a:lvl7pPr marL="615775" indent="-205258">
              <a:buFont typeface="Lucida Grande"/>
              <a:buChar char="-"/>
              <a:defRPr sz="1400"/>
            </a:lvl7pPr>
            <a:lvl8pPr marL="615775" indent="-205258">
              <a:buFont typeface="Lucida Grande"/>
              <a:buChar char="-"/>
              <a:defRPr sz="1400"/>
            </a:lvl8pPr>
            <a:lvl9pPr marL="615775" indent="-205258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2668588" y="6964363"/>
            <a:ext cx="960437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65D61F0E-2365-47B1-8FA4-595BF1CDE344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629025" y="6965950"/>
            <a:ext cx="2963863" cy="344488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26961835"/>
      </p:ext>
    </p:extLst>
  </p:cSld>
  <p:clrMapOvr>
    <a:masterClrMapping/>
  </p:clrMapOvr>
</p:sldLayout>
</file>

<file path=ppt/slideLayouts/slideLayout5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enMaalle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MenestM-MTK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9" y="1445580"/>
            <a:ext cx="9076429" cy="902380"/>
          </a:xfrm>
          <a:prstGeom prst="rect">
            <a:avLst/>
          </a:prstGeom>
        </p:spPr>
        <p:txBody>
          <a:bodyPr lIns="104272" tIns="52136" rIns="104272" bIns="52136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 numCol="2" spcCol="328414"/>
          <a:lstStyle>
            <a:lvl1pPr>
              <a:defRPr sz="1800"/>
            </a:lvl1pPr>
            <a:lvl3pPr marL="410517" indent="-195509">
              <a:buFont typeface="Arial"/>
              <a:buChar char="•"/>
              <a:defRPr sz="1400"/>
            </a:lvl3pPr>
            <a:lvl4pPr marL="615775" indent="-205258">
              <a:buFont typeface="Lucida Grande"/>
              <a:buChar char="-"/>
              <a:defRPr sz="1400"/>
            </a:lvl4pPr>
            <a:lvl5pPr marL="615775" indent="-205258">
              <a:buFont typeface="Lucida Grande"/>
              <a:buChar char="-"/>
              <a:defRPr sz="1400"/>
            </a:lvl5pPr>
            <a:lvl6pPr marL="615775" indent="-205258">
              <a:buFont typeface="Lucida Grande"/>
              <a:buChar char="-"/>
              <a:defRPr sz="1400"/>
            </a:lvl6pPr>
            <a:lvl7pPr marL="615775" indent="-205258">
              <a:buFont typeface="Lucida Grande"/>
              <a:buChar char="-"/>
              <a:defRPr sz="1400"/>
            </a:lvl7pPr>
            <a:lvl8pPr marL="615775" indent="-205258">
              <a:buFont typeface="Lucida Grande"/>
              <a:buChar char="-"/>
              <a:defRPr sz="1400"/>
            </a:lvl8pPr>
            <a:lvl9pPr marL="615775" indent="-205258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2671763" y="6956425"/>
            <a:ext cx="955675" cy="347663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F4FFD920-69EB-4CCB-A40D-7D4CC0BA05E7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627438" y="6965950"/>
            <a:ext cx="2965450" cy="344488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66234596"/>
      </p:ext>
    </p:extLst>
  </p:cSld>
  <p:clrMapOvr>
    <a:masterClrMapping/>
  </p:clrMapOvr>
</p:sldLayout>
</file>

<file path=ppt/slideLayouts/slideLayout5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et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MetsOm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9" y="1445580"/>
            <a:ext cx="9076429" cy="902380"/>
          </a:xfrm>
          <a:prstGeom prst="rect">
            <a:avLst/>
          </a:prstGeom>
        </p:spPr>
        <p:txBody>
          <a:bodyPr lIns="104272" tIns="52136" rIns="104272" bIns="52136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/>
          <a:lstStyle>
            <a:lvl1pPr>
              <a:defRPr sz="1800"/>
            </a:lvl1pPr>
            <a:lvl3pPr marL="410517" indent="-195509">
              <a:buFont typeface="Arial"/>
              <a:buChar char="•"/>
              <a:defRPr sz="1400"/>
            </a:lvl3pPr>
            <a:lvl4pPr marL="615775" indent="-205258">
              <a:buFont typeface="Lucida Grande"/>
              <a:buChar char="-"/>
              <a:defRPr sz="1400"/>
            </a:lvl4pPr>
            <a:lvl5pPr marL="615775" indent="-205258">
              <a:buFont typeface="Lucida Grande"/>
              <a:buChar char="-"/>
              <a:defRPr sz="1400"/>
            </a:lvl5pPr>
            <a:lvl6pPr marL="615775" indent="-205258">
              <a:buFont typeface="Lucida Grande"/>
              <a:buChar char="-"/>
              <a:defRPr sz="1400"/>
            </a:lvl6pPr>
            <a:lvl7pPr marL="615775" indent="-205258">
              <a:buFont typeface="Lucida Grande"/>
              <a:buChar char="-"/>
              <a:defRPr sz="1400"/>
            </a:lvl7pPr>
            <a:lvl8pPr marL="615775" indent="-205258">
              <a:buFont typeface="Lucida Grande"/>
              <a:buChar char="-"/>
              <a:defRPr sz="1400"/>
            </a:lvl8pPr>
            <a:lvl9pPr marL="615775" indent="-205258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A1EAB5BE-FAC3-40B6-A3C4-CE87D8B73E63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77822362"/>
      </p:ext>
    </p:extLst>
  </p:cSld>
  <p:clrMapOvr>
    <a:masterClrMapping/>
  </p:clrMapOvr>
</p:sldLayout>
</file>

<file path=ppt/slideLayouts/slideLayout5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etsOm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MetsOm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9" y="1445580"/>
            <a:ext cx="9076429" cy="902380"/>
          </a:xfrm>
          <a:prstGeom prst="rect">
            <a:avLst/>
          </a:prstGeom>
        </p:spPr>
        <p:txBody>
          <a:bodyPr lIns="104272" tIns="52136" rIns="104272" bIns="52136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 numCol="2" spcCol="328414"/>
          <a:lstStyle>
            <a:lvl1pPr>
              <a:defRPr sz="1800"/>
            </a:lvl1pPr>
            <a:lvl3pPr marL="410517" indent="-195509">
              <a:buFont typeface="Arial"/>
              <a:buChar char="•"/>
              <a:defRPr sz="1400"/>
            </a:lvl3pPr>
            <a:lvl4pPr marL="615775" indent="-205258">
              <a:buFont typeface="Lucida Grande"/>
              <a:buChar char="-"/>
              <a:defRPr sz="1400"/>
            </a:lvl4pPr>
            <a:lvl5pPr marL="615775" indent="-205258">
              <a:buFont typeface="Lucida Grande"/>
              <a:buChar char="-"/>
              <a:defRPr sz="1400"/>
            </a:lvl5pPr>
            <a:lvl6pPr marL="615775" indent="-205258">
              <a:buFont typeface="Lucida Grande"/>
              <a:buChar char="-"/>
              <a:defRPr sz="1400"/>
            </a:lvl6pPr>
            <a:lvl7pPr marL="615775" indent="-205258">
              <a:buFont typeface="Lucida Grande"/>
              <a:buChar char="-"/>
              <a:defRPr sz="1400"/>
            </a:lvl7pPr>
            <a:lvl8pPr marL="615775" indent="-205258">
              <a:buFont typeface="Lucida Grande"/>
              <a:buChar char="-"/>
              <a:defRPr sz="1400"/>
            </a:lvl8pPr>
            <a:lvl9pPr marL="615775" indent="-205258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A30FFA2C-ADDF-452A-BB5D-6652E89E715D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36971905"/>
      </p:ext>
    </p:extLst>
  </p:cSld>
  <p:clrMapOvr>
    <a:masterClrMapping/>
  </p:clrMapOvr>
</p:sldLayout>
</file>

<file path=ppt/slideLayouts/slideLayout5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etsOm-PEF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PEFC-MetsOm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iruutu 4"/>
          <p:cNvSpPr txBox="1"/>
          <p:nvPr/>
        </p:nvSpPr>
        <p:spPr>
          <a:xfrm>
            <a:off x="768350" y="7205663"/>
            <a:ext cx="730250" cy="198437"/>
          </a:xfrm>
          <a:prstGeom prst="rect">
            <a:avLst/>
          </a:prstGeom>
          <a:noFill/>
        </p:spPr>
        <p:txBody>
          <a:bodyPr lIns="104272" tIns="52136" rIns="104272" bIns="52136">
            <a:spAutoFit/>
          </a:bodyPr>
          <a:lstStyle/>
          <a:p>
            <a:pPr algn="ctr" defTabSz="91426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600" spc="-171" dirty="0">
                <a:solidFill>
                  <a:srgbClr val="73B632"/>
                </a:solidFill>
                <a:latin typeface="Arial"/>
              </a:rPr>
              <a:t>PEFC/02-44-03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9" y="1445580"/>
            <a:ext cx="9076429" cy="902380"/>
          </a:xfrm>
          <a:prstGeom prst="rect">
            <a:avLst/>
          </a:prstGeom>
        </p:spPr>
        <p:txBody>
          <a:bodyPr lIns="104272" tIns="52136" rIns="104272" bIns="52136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/>
          <a:lstStyle>
            <a:lvl1pPr>
              <a:defRPr sz="1800"/>
            </a:lvl1pPr>
            <a:lvl3pPr marL="410517" indent="-195509">
              <a:buFont typeface="Arial"/>
              <a:buChar char="•"/>
              <a:defRPr sz="1400"/>
            </a:lvl3pPr>
            <a:lvl4pPr marL="615775" indent="-205258">
              <a:buFont typeface="Lucida Grande"/>
              <a:buChar char="-"/>
              <a:defRPr sz="1400"/>
            </a:lvl4pPr>
            <a:lvl5pPr marL="615775" indent="-205258">
              <a:buFont typeface="Lucida Grande"/>
              <a:buChar char="-"/>
              <a:defRPr sz="1400"/>
            </a:lvl5pPr>
            <a:lvl6pPr marL="615775" indent="-205258">
              <a:buFont typeface="Lucida Grande"/>
              <a:buChar char="-"/>
              <a:defRPr sz="1400"/>
            </a:lvl6pPr>
            <a:lvl7pPr marL="615775" indent="-205258">
              <a:buFont typeface="Lucida Grande"/>
              <a:buChar char="-"/>
              <a:defRPr sz="1400"/>
            </a:lvl7pPr>
            <a:lvl8pPr marL="615775" indent="-205258">
              <a:buFont typeface="Lucida Grande"/>
              <a:buChar char="-"/>
              <a:defRPr sz="1400"/>
            </a:lvl8pPr>
            <a:lvl9pPr marL="615775" indent="-205258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6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592263" y="6972300"/>
            <a:ext cx="1604962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3B058BE4-B598-4705-8C26-3CC983BC4C8D}" type="datetime1">
              <a:rPr lang="fi-FI" smtClean="0"/>
              <a:t>31.10.2018</a:t>
            </a:fld>
            <a:endParaRPr lang="fi-FI"/>
          </a:p>
        </p:txBody>
      </p:sp>
      <p:sp>
        <p:nvSpPr>
          <p:cNvPr id="7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66225552"/>
      </p:ext>
    </p:extLst>
  </p:cSld>
  <p:clrMapOvr>
    <a:masterClrMapping/>
  </p:clrMapOvr>
</p:sldLayout>
</file>

<file path=ppt/slideLayouts/slideLayout5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etsOm-PEFC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PEFC-MetsOm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iruutu 4"/>
          <p:cNvSpPr txBox="1"/>
          <p:nvPr/>
        </p:nvSpPr>
        <p:spPr>
          <a:xfrm>
            <a:off x="768350" y="7205663"/>
            <a:ext cx="730250" cy="198437"/>
          </a:xfrm>
          <a:prstGeom prst="rect">
            <a:avLst/>
          </a:prstGeom>
          <a:noFill/>
        </p:spPr>
        <p:txBody>
          <a:bodyPr lIns="104272" tIns="52136" rIns="104272" bIns="52136">
            <a:spAutoFit/>
          </a:bodyPr>
          <a:lstStyle/>
          <a:p>
            <a:pPr algn="ctr" defTabSz="91426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600" spc="-171" dirty="0">
                <a:solidFill>
                  <a:srgbClr val="73B632"/>
                </a:solidFill>
                <a:latin typeface="Arial"/>
              </a:rPr>
              <a:t>PEFC/02-44-03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9" y="1445580"/>
            <a:ext cx="9076429" cy="902380"/>
          </a:xfrm>
          <a:prstGeom prst="rect">
            <a:avLst/>
          </a:prstGeom>
        </p:spPr>
        <p:txBody>
          <a:bodyPr lIns="104272" tIns="52136" rIns="104272" bIns="52136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 numCol="2" spcCol="328414"/>
          <a:lstStyle>
            <a:lvl1pPr>
              <a:defRPr sz="1800"/>
            </a:lvl1pPr>
            <a:lvl3pPr marL="410517" indent="-195509">
              <a:buFont typeface="Arial"/>
              <a:buChar char="•"/>
              <a:defRPr sz="1400"/>
            </a:lvl3pPr>
            <a:lvl4pPr marL="615775" indent="-205258">
              <a:buFont typeface="Lucida Grande"/>
              <a:buChar char="-"/>
              <a:defRPr sz="1400"/>
            </a:lvl4pPr>
            <a:lvl5pPr marL="615775" indent="-205258">
              <a:buFont typeface="Lucida Grande"/>
              <a:buChar char="-"/>
              <a:defRPr sz="1400"/>
            </a:lvl5pPr>
            <a:lvl6pPr marL="615775" indent="-205258">
              <a:buFont typeface="Lucida Grande"/>
              <a:buChar char="-"/>
              <a:defRPr sz="1400"/>
            </a:lvl6pPr>
            <a:lvl7pPr marL="615775" indent="-205258">
              <a:buFont typeface="Lucida Grande"/>
              <a:buChar char="-"/>
              <a:defRPr sz="1400"/>
            </a:lvl7pPr>
            <a:lvl8pPr marL="615775" indent="-205258">
              <a:buFont typeface="Lucida Grande"/>
              <a:buChar char="-"/>
              <a:defRPr sz="1400"/>
            </a:lvl8pPr>
            <a:lvl9pPr marL="615775" indent="-205258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6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592263" y="6972300"/>
            <a:ext cx="1604962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3A4C90FA-C00F-44CB-9159-3C7995950E78}" type="datetime1">
              <a:rPr lang="fi-FI" smtClean="0"/>
              <a:t>31.10.2018</a:t>
            </a:fld>
            <a:endParaRPr lang="fi-FI"/>
          </a:p>
        </p:txBody>
      </p:sp>
      <p:sp>
        <p:nvSpPr>
          <p:cNvPr id="7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85866730"/>
      </p:ext>
    </p:extLst>
  </p:cSld>
  <p:clrMapOvr>
    <a:masterClrMapping/>
  </p:clrMapOvr>
</p:sldLayout>
</file>

<file path=ppt/slideLayouts/slideLayout5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TK-PEF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PEFC-MTK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7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iruutu 4"/>
          <p:cNvSpPr txBox="1"/>
          <p:nvPr/>
        </p:nvSpPr>
        <p:spPr>
          <a:xfrm>
            <a:off x="768350" y="7205663"/>
            <a:ext cx="730250" cy="198437"/>
          </a:xfrm>
          <a:prstGeom prst="rect">
            <a:avLst/>
          </a:prstGeom>
          <a:noFill/>
        </p:spPr>
        <p:txBody>
          <a:bodyPr lIns="104272" tIns="52136" rIns="104272" bIns="52136">
            <a:spAutoFit/>
          </a:bodyPr>
          <a:lstStyle/>
          <a:p>
            <a:pPr algn="ctr" defTabSz="91426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600" spc="-171" dirty="0">
                <a:solidFill>
                  <a:srgbClr val="73B632"/>
                </a:solidFill>
                <a:latin typeface="Arial"/>
              </a:rPr>
              <a:t>PEFC/02-44-03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9" y="1445580"/>
            <a:ext cx="9076429" cy="902380"/>
          </a:xfrm>
          <a:prstGeom prst="rect">
            <a:avLst/>
          </a:prstGeom>
        </p:spPr>
        <p:txBody>
          <a:bodyPr lIns="104272" tIns="52136" rIns="104272" bIns="52136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 spcCol="0"/>
          <a:lstStyle>
            <a:lvl1pPr>
              <a:defRPr sz="1800"/>
            </a:lvl1pPr>
            <a:lvl3pPr marL="410517" indent="-195509">
              <a:buFont typeface="Arial"/>
              <a:buChar char="•"/>
              <a:defRPr sz="1400"/>
            </a:lvl3pPr>
            <a:lvl4pPr marL="615775" indent="-205258">
              <a:buFont typeface="Lucida Grande"/>
              <a:buChar char="-"/>
              <a:defRPr sz="1400"/>
            </a:lvl4pPr>
            <a:lvl5pPr marL="615775" indent="-205258">
              <a:buFont typeface="Lucida Grande"/>
              <a:buChar char="-"/>
              <a:defRPr sz="1400"/>
            </a:lvl5pPr>
            <a:lvl6pPr marL="615775" indent="-205258">
              <a:buFont typeface="Lucida Grande"/>
              <a:buChar char="-"/>
              <a:defRPr sz="1400"/>
            </a:lvl6pPr>
            <a:lvl7pPr marL="615775" indent="-205258">
              <a:buFont typeface="Lucida Grande"/>
              <a:buChar char="-"/>
              <a:defRPr sz="1400"/>
            </a:lvl7pPr>
            <a:lvl8pPr marL="615775" indent="-205258">
              <a:buFont typeface="Lucida Grande"/>
              <a:buChar char="-"/>
              <a:defRPr sz="1400"/>
            </a:lvl8pPr>
            <a:lvl9pPr marL="615775" indent="-205258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6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592263" y="6972300"/>
            <a:ext cx="1604962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30FFCEEB-F668-4A70-AA4C-2452B5C86C44}" type="datetime1">
              <a:rPr lang="fi-FI" smtClean="0"/>
              <a:t>31.10.2018</a:t>
            </a:fld>
            <a:endParaRPr lang="fi-FI"/>
          </a:p>
        </p:txBody>
      </p:sp>
      <p:sp>
        <p:nvSpPr>
          <p:cNvPr id="7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5001793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587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81789231-CE1A-436B-9091-0A9A8DC24523}" type="datetime1">
              <a:rPr lang="fi-FI" smtClean="0"/>
              <a:t>31.10.2018</a:t>
            </a:fld>
            <a:endParaRPr lang="fi-FI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587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56F74087-6D99-4FFD-A4F9-ABABAF9D8329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464906308"/>
      </p:ext>
    </p:extLst>
  </p:cSld>
  <p:clrMapOvr>
    <a:masterClrMapping/>
  </p:clrMapOvr>
</p:sldLayout>
</file>

<file path=ppt/slideLayouts/slideLayout5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TK-PEFC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PEFC-MTK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7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iruutu 4"/>
          <p:cNvSpPr txBox="1"/>
          <p:nvPr/>
        </p:nvSpPr>
        <p:spPr>
          <a:xfrm>
            <a:off x="768350" y="7205663"/>
            <a:ext cx="730250" cy="198437"/>
          </a:xfrm>
          <a:prstGeom prst="rect">
            <a:avLst/>
          </a:prstGeom>
          <a:noFill/>
        </p:spPr>
        <p:txBody>
          <a:bodyPr lIns="104272" tIns="52136" rIns="104272" bIns="52136">
            <a:spAutoFit/>
          </a:bodyPr>
          <a:lstStyle/>
          <a:p>
            <a:pPr algn="ctr" defTabSz="91426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600" spc="-171" dirty="0">
                <a:solidFill>
                  <a:srgbClr val="73B632"/>
                </a:solidFill>
                <a:latin typeface="Arial"/>
              </a:rPr>
              <a:t>PEFC/02-44-03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9" y="1445580"/>
            <a:ext cx="9076429" cy="902380"/>
          </a:xfrm>
          <a:prstGeom prst="rect">
            <a:avLst/>
          </a:prstGeom>
        </p:spPr>
        <p:txBody>
          <a:bodyPr lIns="104272" tIns="52136" rIns="104272" bIns="52136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 numCol="2" spcCol="328414"/>
          <a:lstStyle>
            <a:lvl1pPr>
              <a:defRPr sz="1800"/>
            </a:lvl1pPr>
            <a:lvl3pPr marL="410517" indent="-195509">
              <a:buFont typeface="Arial"/>
              <a:buChar char="•"/>
              <a:defRPr sz="1400"/>
            </a:lvl3pPr>
            <a:lvl4pPr marL="615775" indent="-205258">
              <a:buFont typeface="Lucida Grande"/>
              <a:buChar char="-"/>
              <a:defRPr sz="1400"/>
            </a:lvl4pPr>
            <a:lvl5pPr marL="615775" indent="-205258">
              <a:buFont typeface="Lucida Grande"/>
              <a:buChar char="-"/>
              <a:defRPr sz="1400"/>
            </a:lvl5pPr>
            <a:lvl6pPr marL="615775" indent="-205258">
              <a:buFont typeface="Lucida Grande"/>
              <a:buChar char="-"/>
              <a:defRPr sz="1400"/>
            </a:lvl6pPr>
            <a:lvl7pPr marL="615775" indent="-205258">
              <a:buFont typeface="Lucida Grande"/>
              <a:buChar char="-"/>
              <a:defRPr sz="1400"/>
            </a:lvl7pPr>
            <a:lvl8pPr marL="615775" indent="-205258">
              <a:buFont typeface="Lucida Grande"/>
              <a:buChar char="-"/>
              <a:defRPr sz="1400"/>
            </a:lvl8pPr>
            <a:lvl9pPr marL="615775" indent="-205258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6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592263" y="6972300"/>
            <a:ext cx="1604962" cy="346075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F68D9028-0534-45FC-95EF-A28E2087FCCD}" type="datetime1">
              <a:rPr lang="fi-FI" smtClean="0"/>
              <a:t>31.10.2018</a:t>
            </a:fld>
            <a:endParaRPr lang="fi-FI"/>
          </a:p>
        </p:txBody>
      </p:sp>
      <p:sp>
        <p:nvSpPr>
          <p:cNvPr id="7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51459698"/>
      </p:ext>
    </p:extLst>
  </p:cSld>
  <p:clrMapOvr>
    <a:masterClrMapping/>
  </p:clrMapOvr>
</p:sldLayout>
</file>

<file path=ppt/slideLayouts/slideLayout5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YhdVuo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YhdistV-MTK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9" y="1445580"/>
            <a:ext cx="9076429" cy="902380"/>
          </a:xfrm>
          <a:prstGeom prst="rect">
            <a:avLst/>
          </a:prstGeom>
        </p:spPr>
        <p:txBody>
          <a:bodyPr lIns="104272" tIns="52136" rIns="104272" bIns="52136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41"/>
            <a:ext cx="9088496" cy="3420906"/>
          </a:xfrm>
        </p:spPr>
        <p:txBody>
          <a:bodyPr/>
          <a:lstStyle>
            <a:lvl1pPr>
              <a:defRPr sz="1800"/>
            </a:lvl1pPr>
            <a:lvl3pPr marL="410517" indent="-195509">
              <a:buFont typeface="Arial"/>
              <a:buChar char="•"/>
              <a:defRPr sz="1400"/>
            </a:lvl3pPr>
            <a:lvl4pPr marL="615775" indent="-205258">
              <a:buFont typeface="Lucida Grande"/>
              <a:buChar char="-"/>
              <a:defRPr sz="1400"/>
            </a:lvl4pPr>
            <a:lvl5pPr marL="615775" indent="-205258">
              <a:buFont typeface="Lucida Grande"/>
              <a:buChar char="-"/>
              <a:defRPr sz="1400"/>
            </a:lvl5pPr>
            <a:lvl6pPr marL="615775" indent="-205258">
              <a:buFont typeface="Lucida Grande"/>
              <a:buChar char="-"/>
              <a:defRPr sz="1400"/>
            </a:lvl6pPr>
            <a:lvl7pPr marL="615775" indent="-205258">
              <a:buFont typeface="Lucida Grande"/>
              <a:buChar char="-"/>
              <a:defRPr sz="1400"/>
            </a:lvl7pPr>
            <a:lvl8pPr marL="615775" indent="-205258">
              <a:buFont typeface="Lucida Grande"/>
              <a:buChar char="-"/>
              <a:defRPr sz="1400"/>
            </a:lvl8pPr>
            <a:lvl9pPr marL="615775" indent="-205258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2284413" y="6965950"/>
            <a:ext cx="1144587" cy="344488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43AA1194-7B02-4A1A-ACE9-98364916F94B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84338771"/>
      </p:ext>
    </p:extLst>
  </p:cSld>
  <p:clrMapOvr>
    <a:masterClrMapping/>
  </p:clrMapOvr>
</p:sldLayout>
</file>

<file path=ppt/slideLayouts/slideLayout5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YhdVuosi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YhdistV-MTK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9" y="1445580"/>
            <a:ext cx="9076429" cy="902380"/>
          </a:xfrm>
          <a:prstGeom prst="rect">
            <a:avLst/>
          </a:prstGeom>
        </p:spPr>
        <p:txBody>
          <a:bodyPr lIns="104272" tIns="52136" rIns="104272" bIns="52136"/>
          <a:lstStyle>
            <a:lvl1pPr>
              <a:defRPr sz="32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4"/>
            <a:ext cx="9088496" cy="3440914"/>
          </a:xfrm>
        </p:spPr>
        <p:txBody>
          <a:bodyPr numCol="2" spcCol="328414"/>
          <a:lstStyle>
            <a:lvl1pPr>
              <a:defRPr sz="1800"/>
            </a:lvl1pPr>
            <a:lvl3pPr marL="410517" indent="-195509">
              <a:buFont typeface="Arial"/>
              <a:buChar char="•"/>
              <a:defRPr sz="1400"/>
            </a:lvl3pPr>
            <a:lvl4pPr marL="615775" indent="-205258">
              <a:buFont typeface="Lucida Grande"/>
              <a:buChar char="-"/>
              <a:defRPr sz="1400"/>
            </a:lvl4pPr>
            <a:lvl5pPr marL="615775" indent="-205258">
              <a:buFont typeface="Lucida Grande"/>
              <a:buChar char="-"/>
              <a:defRPr sz="1400"/>
            </a:lvl5pPr>
            <a:lvl6pPr marL="615775" indent="-205258">
              <a:buFont typeface="Lucida Grande"/>
              <a:buChar char="-"/>
              <a:defRPr sz="1400"/>
            </a:lvl6pPr>
            <a:lvl7pPr marL="615775" indent="-205258">
              <a:buFont typeface="Lucida Grande"/>
              <a:buChar char="-"/>
              <a:defRPr sz="1400"/>
            </a:lvl7pPr>
            <a:lvl8pPr marL="615775" indent="-205258">
              <a:buFont typeface="Lucida Grande"/>
              <a:buChar char="-"/>
              <a:defRPr sz="1400"/>
            </a:lvl8pPr>
            <a:lvl9pPr marL="615775" indent="-205258">
              <a:buFont typeface="Lucida Grande"/>
              <a:buChar char="-"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2286000" y="6965950"/>
            <a:ext cx="1138238" cy="338138"/>
          </a:xfrm>
        </p:spPr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3DA81F09-E706-4D85-B7D9-B4EBC27C44F6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35330396"/>
      </p:ext>
    </p:extLst>
  </p:cSld>
  <p:clrMapOvr>
    <a:masterClrMapping/>
  </p:clrMapOvr>
</p:sldLayout>
</file>

<file path=ppt/slideLayouts/slideLayout5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Lopetus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MTK-Lopetusdia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909282" y="2575585"/>
            <a:ext cx="8538951" cy="902380"/>
          </a:xfrm>
          <a:prstGeom prst="rect">
            <a:avLst/>
          </a:prstGeom>
        </p:spPr>
        <p:txBody>
          <a:bodyPr lIns="104272" tIns="52136" rIns="104272" bIns="52136"/>
          <a:lstStyle>
            <a:lvl1pPr algn="ctr">
              <a:defRPr sz="27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909278" y="3404699"/>
            <a:ext cx="8538950" cy="2249530"/>
          </a:xfrm>
        </p:spPr>
        <p:txBody>
          <a:bodyPr/>
          <a:lstStyle>
            <a:lvl1pPr algn="ctr">
              <a:defRPr sz="1800"/>
            </a:lvl1pPr>
            <a:lvl2pPr algn="ctr">
              <a:defRPr/>
            </a:lvl2pPr>
            <a:lvl3pPr marL="410517" indent="-195509">
              <a:buFont typeface="Arial"/>
              <a:buChar char="•"/>
              <a:defRPr sz="1400"/>
            </a:lvl3pPr>
            <a:lvl4pPr marL="615775" indent="-205258">
              <a:buFont typeface="Lucida Grande"/>
              <a:buChar char="-"/>
              <a:defRPr sz="1100"/>
            </a:lvl4pPr>
            <a:lvl5pPr marL="615775" indent="-205258">
              <a:buFont typeface="Lucida Grande"/>
              <a:buChar char="-"/>
              <a:defRPr sz="1100"/>
            </a:lvl5pPr>
            <a:lvl6pPr marL="615775" indent="-205258">
              <a:buFont typeface="Lucida Grande"/>
              <a:buChar char="-"/>
              <a:defRPr sz="1100"/>
            </a:lvl6pPr>
            <a:lvl7pPr marL="615775" indent="-205258">
              <a:buFont typeface="Lucida Grande"/>
              <a:buChar char="-"/>
              <a:defRPr sz="1100"/>
            </a:lvl7pPr>
            <a:lvl8pPr marL="615775" indent="-205258">
              <a:buFont typeface="Lucida Grande"/>
              <a:buChar char="-"/>
              <a:defRPr sz="1100"/>
            </a:lvl8pPr>
            <a:lvl9pPr marL="615775" indent="-205258">
              <a:buFont typeface="Lucida Grande"/>
              <a:buChar char="-"/>
              <a:defRPr sz="11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803275" y="6972300"/>
            <a:ext cx="2493963" cy="346075"/>
          </a:xfrm>
        </p:spPr>
        <p:txBody>
          <a:bodyPr/>
          <a:lstStyle>
            <a:lvl1pPr defTabSz="501300"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1044912-D607-4E34-8B74-4F58FDDA3715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636963" y="6965950"/>
            <a:ext cx="3384550" cy="344488"/>
          </a:xfrm>
        </p:spPr>
        <p:txBody>
          <a:bodyPr/>
          <a:lstStyle>
            <a:lvl1pPr defTabSz="501300"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39698070"/>
      </p:ext>
    </p:extLst>
  </p:cSld>
  <p:clrMapOvr>
    <a:masterClrMapping/>
  </p:clrMapOvr>
</p:sldLayout>
</file>

<file path=ppt/slideLayouts/slideLayout5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801648" y="2349465"/>
            <a:ext cx="9085342" cy="1621111"/>
          </a:xfrm>
          <a:prstGeom prst="rect">
            <a:avLst/>
          </a:prstGeom>
        </p:spPr>
        <p:txBody>
          <a:bodyPr lIns="104272" tIns="52136" rIns="104272" bIns="52136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603299" y="4285615"/>
            <a:ext cx="7482047" cy="193272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13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27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0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54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67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81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4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08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B6E52578-FD0B-4427-BE33-4726B234DE46}" type="datetime1">
              <a:rPr lang="fi-FI" smtClean="0"/>
              <a:t>31.10.2018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7659688" y="7010400"/>
            <a:ext cx="2493962" cy="401638"/>
          </a:xfrm>
          <a:prstGeom prst="rect">
            <a:avLst/>
          </a:prstGeom>
        </p:spPr>
        <p:txBody>
          <a:bodyPr vert="horz" wrap="square" lIns="104272" tIns="52136" rIns="104272" bIns="52136" numCol="1" anchor="t" anchorCtr="0" compatLnSpc="1">
            <a:prstTxWarp prst="textNoShape">
              <a:avLst/>
            </a:prstTxWarp>
          </a:bodyPr>
          <a:lstStyle>
            <a:lvl1pPr defTabSz="912813">
              <a:defRPr sz="1800">
                <a:solidFill>
                  <a:srgbClr val="000000"/>
                </a:solidFill>
              </a:defRPr>
            </a:lvl1pPr>
          </a:lstStyle>
          <a:p>
            <a:fld id="{EBA18AB4-EFA0-4F94-9D7F-1EF6C6164884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67174746"/>
      </p:ext>
    </p:extLst>
  </p:cSld>
  <p:clrMapOvr>
    <a:masterClrMapping/>
  </p:clrMapOvr>
</p:sldLayout>
</file>

<file path=ppt/slideLayouts/slideLayout5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fld id="{0F3A15C0-ABD8-419A-8B41-1E47FAF44C4A}" type="datetime1">
              <a:rPr lang="fi-FI" smtClean="0"/>
              <a:t>31.10.2018</a:t>
            </a:fld>
            <a:endParaRPr lang="en-US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7659688" y="7010400"/>
            <a:ext cx="2493962" cy="401638"/>
          </a:xfrm>
          <a:prstGeom prst="rect">
            <a:avLst/>
          </a:prstGeom>
        </p:spPr>
        <p:txBody>
          <a:bodyPr vert="horz" wrap="square" lIns="104272" tIns="52136" rIns="104272" bIns="52136" numCol="1" anchor="t" anchorCtr="0" compatLnSpc="1">
            <a:prstTxWarp prst="textNoShape">
              <a:avLst/>
            </a:prstTxWarp>
          </a:bodyPr>
          <a:lstStyle>
            <a:lvl1pPr defTabSz="912813">
              <a:defRPr sz="1800">
                <a:solidFill>
                  <a:srgbClr val="000000"/>
                </a:solidFill>
              </a:defRPr>
            </a:lvl1pPr>
          </a:lstStyle>
          <a:p>
            <a:fld id="{704335A3-3E20-4185-862B-67D04B285FAF}" type="slidenum">
              <a:rPr lang="en-US" altLang="fi-FI"/>
              <a:pPr/>
              <a:t>‹#›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96046941"/>
      </p:ext>
    </p:extLst>
  </p:cSld>
  <p:clrMapOvr>
    <a:masterClrMapping/>
  </p:clrMapOvr>
</p:sldLayout>
</file>

<file path=ppt/slideLayouts/slideLayout5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loitus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Kansi-1505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7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909279" y="2575509"/>
            <a:ext cx="8538951" cy="902380"/>
          </a:xfrm>
          <a:prstGeom prst="rect">
            <a:avLst/>
          </a:prstGeom>
        </p:spPr>
        <p:txBody>
          <a:bodyPr lIns="116805" tIns="58403" rIns="116805" bIns="58403"/>
          <a:lstStyle>
            <a:lvl1pPr algn="ctr">
              <a:defRPr sz="41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909278" y="3404696"/>
            <a:ext cx="8538950" cy="2249530"/>
          </a:xfrm>
        </p:spPr>
        <p:txBody>
          <a:bodyPr/>
          <a:lstStyle>
            <a:lvl1pPr algn="ctr">
              <a:defRPr sz="2300"/>
            </a:lvl1pPr>
            <a:lvl2pPr algn="ctr">
              <a:defRPr/>
            </a:lvl2pPr>
            <a:lvl3pPr marL="459864" indent="-219010">
              <a:buFont typeface="Arial"/>
              <a:buChar char="•"/>
              <a:defRPr sz="1500"/>
            </a:lvl3pPr>
            <a:lvl4pPr marL="689796" indent="-229932">
              <a:buFont typeface="Lucida Grande"/>
              <a:buChar char="-"/>
              <a:defRPr sz="1300"/>
            </a:lvl4pPr>
            <a:lvl5pPr marL="689796" indent="-229932">
              <a:buFont typeface="Lucida Grande"/>
              <a:buChar char="-"/>
              <a:defRPr sz="1300"/>
            </a:lvl5pPr>
            <a:lvl6pPr marL="689796" indent="-229932">
              <a:buFont typeface="Lucida Grande"/>
              <a:buChar char="-"/>
              <a:defRPr sz="1300"/>
            </a:lvl6pPr>
            <a:lvl7pPr marL="689796" indent="-229932">
              <a:buFont typeface="Lucida Grande"/>
              <a:buChar char="-"/>
              <a:defRPr sz="1300"/>
            </a:lvl7pPr>
            <a:lvl8pPr marL="689796" indent="-229932">
              <a:buFont typeface="Lucida Grande"/>
              <a:buChar char="-"/>
              <a:defRPr sz="1300"/>
            </a:lvl8pPr>
            <a:lvl9pPr marL="689796" indent="-229932">
              <a:buFont typeface="Lucida Grande"/>
              <a:buChar char="-"/>
              <a:defRPr sz="13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803275" y="6972300"/>
            <a:ext cx="2493963" cy="346075"/>
          </a:xfrm>
        </p:spPr>
        <p:txBody>
          <a:bodyPr/>
          <a:lstStyle>
            <a:lvl1pPr defTabSz="501300" eaLnBrk="1" hangingPunct="1"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C07BC260-27AD-4B80-BBEE-7561412D5125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636963" y="6965950"/>
            <a:ext cx="3384550" cy="344488"/>
          </a:xfrm>
        </p:spPr>
        <p:txBody>
          <a:bodyPr/>
          <a:lstStyle>
            <a:lvl1pPr defTabSz="501300" eaLnBrk="1" hangingPunct="1"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48000218"/>
      </p:ext>
    </p:extLst>
  </p:cSld>
  <p:clrMapOvr>
    <a:masterClrMapping/>
  </p:clrMapOvr>
</p:sldLayout>
</file>

<file path=ppt/slideLayouts/slideLayout5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B-0904_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57"/>
            <a:ext cx="7304104" cy="902380"/>
          </a:xfrm>
          <a:prstGeom prst="rect">
            <a:avLst/>
          </a:prstGeom>
        </p:spPr>
        <p:txBody>
          <a:bodyPr lIns="116805" tIns="58403" rIns="116805" bIns="58403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5" y="2347935"/>
            <a:ext cx="7304105" cy="3780472"/>
          </a:xfrm>
        </p:spPr>
        <p:txBody>
          <a:bodyPr/>
          <a:lstStyle>
            <a:lvl1pPr>
              <a:defRPr sz="2000"/>
            </a:lvl1pPr>
            <a:lvl3pPr marL="459864" indent="-219010">
              <a:buFont typeface="Arial"/>
              <a:buChar char="•"/>
              <a:defRPr sz="1500"/>
            </a:lvl3pPr>
            <a:lvl4pPr marL="689796" indent="-229932">
              <a:buFont typeface="Lucida Grande"/>
              <a:buChar char="-"/>
              <a:defRPr sz="1500"/>
            </a:lvl4pPr>
            <a:lvl5pPr marL="689796" indent="-229932">
              <a:buFont typeface="Lucida Grande"/>
              <a:buChar char="-"/>
              <a:defRPr sz="1500"/>
            </a:lvl5pPr>
            <a:lvl6pPr marL="689796" indent="-229932">
              <a:buFont typeface="Lucida Grande"/>
              <a:buChar char="-"/>
              <a:defRPr sz="1500"/>
            </a:lvl6pPr>
            <a:lvl7pPr marL="689796" indent="-229932">
              <a:buFont typeface="Lucida Grande"/>
              <a:buChar char="-"/>
              <a:defRPr sz="1500"/>
            </a:lvl7pPr>
            <a:lvl8pPr marL="689796" indent="-229932">
              <a:buFont typeface="Lucida Grande"/>
              <a:buChar char="-"/>
              <a:defRPr sz="1500"/>
            </a:lvl8pPr>
            <a:lvl9pPr marL="689796" indent="-22993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803275" y="6972300"/>
            <a:ext cx="2493963" cy="346075"/>
          </a:xfrm>
        </p:spPr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fld id="{25B6C324-3BD7-45AF-9B3A-8652D0118C90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61026438"/>
      </p:ext>
    </p:extLst>
  </p:cSld>
  <p:clrMapOvr>
    <a:masterClrMapping/>
  </p:clrMapOvr>
</p:sldLayout>
</file>

<file path=ppt/slideLayouts/slideLayout5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A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B-0904_2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57"/>
            <a:ext cx="7304104" cy="902380"/>
          </a:xfrm>
          <a:prstGeom prst="rect">
            <a:avLst/>
          </a:prstGeom>
        </p:spPr>
        <p:txBody>
          <a:bodyPr lIns="116805" tIns="58403" rIns="116805" bIns="58403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5" y="2347935"/>
            <a:ext cx="7304105" cy="3780472"/>
          </a:xfrm>
        </p:spPr>
        <p:txBody>
          <a:bodyPr numCol="2" spcCol="367891"/>
          <a:lstStyle>
            <a:lvl1pPr>
              <a:defRPr sz="2000"/>
            </a:lvl1pPr>
            <a:lvl3pPr marL="459864" indent="-219010">
              <a:buFont typeface="Arial"/>
              <a:buChar char="•"/>
              <a:defRPr sz="1500"/>
            </a:lvl3pPr>
            <a:lvl4pPr marL="689796" indent="-229932">
              <a:buFont typeface="Lucida Grande"/>
              <a:buChar char="-"/>
              <a:defRPr sz="1500"/>
            </a:lvl4pPr>
            <a:lvl5pPr marL="689796" indent="-229932">
              <a:buFont typeface="Lucida Grande"/>
              <a:buChar char="-"/>
              <a:defRPr sz="1500"/>
            </a:lvl5pPr>
            <a:lvl6pPr marL="689796" indent="-229932">
              <a:buFont typeface="Lucida Grande"/>
              <a:buChar char="-"/>
              <a:defRPr sz="1500"/>
            </a:lvl6pPr>
            <a:lvl7pPr marL="689796" indent="-229932">
              <a:buFont typeface="Lucida Grande"/>
              <a:buChar char="-"/>
              <a:defRPr sz="1500"/>
            </a:lvl7pPr>
            <a:lvl8pPr marL="689796" indent="-229932">
              <a:buFont typeface="Lucida Grande"/>
              <a:buChar char="-"/>
              <a:defRPr sz="1500"/>
            </a:lvl8pPr>
            <a:lvl9pPr marL="689796" indent="-22993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803275" y="6972300"/>
            <a:ext cx="2493963" cy="346075"/>
          </a:xfrm>
        </p:spPr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fld id="{C7CCC6F3-860E-40CE-8E4A-D4D9095A7EEE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99867303"/>
      </p:ext>
    </p:extLst>
  </p:cSld>
  <p:clrMapOvr>
    <a:masterClrMapping/>
  </p:clrMapOvr>
</p:sldLayout>
</file>

<file path=ppt/slideLayouts/slideLayout5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tisivu-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1504_3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57"/>
            <a:ext cx="7314000" cy="902380"/>
          </a:xfrm>
          <a:prstGeom prst="rect">
            <a:avLst/>
          </a:prstGeom>
        </p:spPr>
        <p:txBody>
          <a:bodyPr lIns="116805" tIns="58403" rIns="116805" bIns="58403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6" y="2347935"/>
            <a:ext cx="7314001" cy="3780472"/>
          </a:xfrm>
        </p:spPr>
        <p:txBody>
          <a:bodyPr/>
          <a:lstStyle>
            <a:lvl1pPr>
              <a:defRPr sz="2000"/>
            </a:lvl1pPr>
            <a:lvl3pPr marL="459864" indent="-219010">
              <a:buFont typeface="Arial"/>
              <a:buChar char="•"/>
              <a:defRPr sz="1500"/>
            </a:lvl3pPr>
            <a:lvl4pPr marL="689796" indent="-229932">
              <a:buFont typeface="Lucida Grande"/>
              <a:buChar char="-"/>
              <a:defRPr sz="1500"/>
            </a:lvl4pPr>
            <a:lvl5pPr marL="689796" indent="-229932">
              <a:buFont typeface="Lucida Grande"/>
              <a:buChar char="-"/>
              <a:defRPr sz="1500"/>
            </a:lvl5pPr>
            <a:lvl6pPr marL="689796" indent="-229932">
              <a:buFont typeface="Lucida Grande"/>
              <a:buChar char="-"/>
              <a:defRPr sz="1500"/>
            </a:lvl6pPr>
            <a:lvl7pPr marL="689796" indent="-229932">
              <a:buFont typeface="Lucida Grande"/>
              <a:buChar char="-"/>
              <a:defRPr sz="1500"/>
            </a:lvl7pPr>
            <a:lvl8pPr marL="689796" indent="-229932">
              <a:buFont typeface="Lucida Grande"/>
              <a:buChar char="-"/>
              <a:defRPr sz="1500"/>
            </a:lvl8pPr>
            <a:lvl9pPr marL="689796" indent="-22993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fld id="{F35A18B1-25DC-4C24-BF79-0E25F70A60B4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2258326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436" y="301114"/>
            <a:ext cx="3516488" cy="128148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78960" y="301414"/>
            <a:ext cx="5975246" cy="6454683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4436" y="1582598"/>
            <a:ext cx="3516488" cy="5173200"/>
          </a:xfrm>
        </p:spPr>
        <p:txBody>
          <a:bodyPr/>
          <a:lstStyle>
            <a:lvl1pPr marL="0" indent="0">
              <a:buNone/>
              <a:defRPr sz="1700"/>
            </a:lvl1pPr>
            <a:lvl2pPr marL="504421" indent="0">
              <a:buNone/>
              <a:defRPr sz="1400"/>
            </a:lvl2pPr>
            <a:lvl3pPr marL="1008910" indent="0">
              <a:buNone/>
              <a:defRPr sz="1100"/>
            </a:lvl3pPr>
            <a:lvl4pPr marL="1513387" indent="0">
              <a:buNone/>
              <a:defRPr sz="1000"/>
            </a:lvl4pPr>
            <a:lvl5pPr marL="2017840" indent="0">
              <a:buNone/>
              <a:defRPr sz="1000"/>
            </a:lvl5pPr>
            <a:lvl6pPr marL="2522303" indent="0">
              <a:buNone/>
              <a:defRPr sz="1000"/>
            </a:lvl6pPr>
            <a:lvl7pPr marL="3026764" indent="0">
              <a:buNone/>
              <a:defRPr sz="1000"/>
            </a:lvl7pPr>
            <a:lvl8pPr marL="3531231" indent="0">
              <a:buNone/>
              <a:defRPr sz="1000"/>
            </a:lvl8pPr>
            <a:lvl9pPr marL="4035685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587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AF4ECF1-9F84-4CB3-827B-468214CF7E02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587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9D73DA01-B598-483D-982B-455CD9C9D5AC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434497375"/>
      </p:ext>
    </p:extLst>
  </p:cSld>
  <p:clrMapOvr>
    <a:masterClrMapping/>
  </p:clrMapOvr>
</p:sldLayout>
</file>

<file path=ppt/slideLayouts/slideLayout5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B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1504_3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57"/>
            <a:ext cx="7314000" cy="902380"/>
          </a:xfrm>
          <a:prstGeom prst="rect">
            <a:avLst/>
          </a:prstGeom>
        </p:spPr>
        <p:txBody>
          <a:bodyPr lIns="116805" tIns="58403" rIns="116805" bIns="58403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6" y="2347935"/>
            <a:ext cx="7314001" cy="3780472"/>
          </a:xfrm>
        </p:spPr>
        <p:txBody>
          <a:bodyPr numCol="2" spcCol="367891"/>
          <a:lstStyle>
            <a:lvl1pPr>
              <a:defRPr sz="2000"/>
            </a:lvl1pPr>
            <a:lvl3pPr marL="459864" indent="-219010">
              <a:buFont typeface="Arial"/>
              <a:buChar char="•"/>
              <a:defRPr sz="1500"/>
            </a:lvl3pPr>
            <a:lvl4pPr marL="689796" indent="-229932">
              <a:buFont typeface="Lucida Grande"/>
              <a:buChar char="-"/>
              <a:defRPr sz="1500"/>
            </a:lvl4pPr>
            <a:lvl5pPr marL="689796" indent="-229932">
              <a:buFont typeface="Lucida Grande"/>
              <a:buChar char="-"/>
              <a:defRPr sz="1500"/>
            </a:lvl5pPr>
            <a:lvl6pPr marL="689796" indent="-229932">
              <a:buFont typeface="Lucida Grande"/>
              <a:buChar char="-"/>
              <a:defRPr sz="1500"/>
            </a:lvl6pPr>
            <a:lvl7pPr marL="689796" indent="-229932">
              <a:buFont typeface="Lucida Grande"/>
              <a:buChar char="-"/>
              <a:defRPr sz="1500"/>
            </a:lvl7pPr>
            <a:lvl8pPr marL="689796" indent="-229932">
              <a:buFont typeface="Lucida Grande"/>
              <a:buChar char="-"/>
              <a:defRPr sz="1500"/>
            </a:lvl8pPr>
            <a:lvl9pPr marL="689796" indent="-22993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fld id="{0A3C3283-8D03-4295-8D39-7CADF9A8C3B7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86418222"/>
      </p:ext>
    </p:extLst>
  </p:cSld>
  <p:clrMapOvr>
    <a:masterClrMapping/>
  </p:clrMapOvr>
</p:sldLayout>
</file>

<file path=ppt/slideLayouts/slideLayout5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B-0904_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57"/>
            <a:ext cx="7314000" cy="902380"/>
          </a:xfrm>
          <a:prstGeom prst="rect">
            <a:avLst/>
          </a:prstGeom>
        </p:spPr>
        <p:txBody>
          <a:bodyPr lIns="116805" tIns="58403" rIns="116805" bIns="58403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6" y="2347935"/>
            <a:ext cx="7314001" cy="3780472"/>
          </a:xfrm>
        </p:spPr>
        <p:txBody>
          <a:bodyPr/>
          <a:lstStyle>
            <a:lvl1pPr>
              <a:defRPr sz="2000"/>
            </a:lvl1pPr>
            <a:lvl3pPr marL="459864" indent="-219010">
              <a:buFont typeface="Arial"/>
              <a:buChar char="•"/>
              <a:defRPr sz="1500"/>
            </a:lvl3pPr>
            <a:lvl4pPr marL="689796" indent="-229932">
              <a:buFont typeface="Lucida Grande"/>
              <a:buChar char="-"/>
              <a:defRPr sz="1500"/>
            </a:lvl4pPr>
            <a:lvl5pPr marL="689796" indent="-229932">
              <a:buFont typeface="Lucida Grande"/>
              <a:buChar char="-"/>
              <a:defRPr sz="1500"/>
            </a:lvl5pPr>
            <a:lvl6pPr marL="689796" indent="-229932">
              <a:buFont typeface="Lucida Grande"/>
              <a:buChar char="-"/>
              <a:defRPr sz="1500"/>
            </a:lvl6pPr>
            <a:lvl7pPr marL="689796" indent="-229932">
              <a:buFont typeface="Lucida Grande"/>
              <a:buChar char="-"/>
              <a:defRPr sz="1500"/>
            </a:lvl7pPr>
            <a:lvl8pPr marL="689796" indent="-229932">
              <a:buFont typeface="Lucida Grande"/>
              <a:buChar char="-"/>
              <a:defRPr sz="1500"/>
            </a:lvl8pPr>
            <a:lvl9pPr marL="689796" indent="-22993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fld id="{E0E578DB-B117-4811-8F88-66BD970A1701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41425281"/>
      </p:ext>
    </p:extLst>
  </p:cSld>
  <p:clrMapOvr>
    <a:masterClrMapping/>
  </p:clrMapOvr>
</p:sldLayout>
</file>

<file path=ppt/slideLayouts/slideLayout5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C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B-0904_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57"/>
            <a:ext cx="7314000" cy="902380"/>
          </a:xfrm>
          <a:prstGeom prst="rect">
            <a:avLst/>
          </a:prstGeom>
        </p:spPr>
        <p:txBody>
          <a:bodyPr lIns="116805" tIns="58403" rIns="116805" bIns="58403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6" y="2347935"/>
            <a:ext cx="7314001" cy="3780472"/>
          </a:xfrm>
        </p:spPr>
        <p:txBody>
          <a:bodyPr numCol="2" spcCol="367891"/>
          <a:lstStyle>
            <a:lvl1pPr>
              <a:defRPr sz="2000"/>
            </a:lvl1pPr>
            <a:lvl3pPr marL="459864" indent="-219010">
              <a:buFont typeface="Arial"/>
              <a:buChar char="•"/>
              <a:defRPr sz="1500"/>
            </a:lvl3pPr>
            <a:lvl4pPr marL="689796" indent="-229932">
              <a:buFont typeface="Lucida Grande"/>
              <a:buChar char="-"/>
              <a:defRPr sz="1500"/>
            </a:lvl4pPr>
            <a:lvl5pPr marL="689796" indent="-229932">
              <a:buFont typeface="Lucida Grande"/>
              <a:buChar char="-"/>
              <a:defRPr sz="1500"/>
            </a:lvl5pPr>
            <a:lvl6pPr marL="689796" indent="-229932">
              <a:buFont typeface="Lucida Grande"/>
              <a:buChar char="-"/>
              <a:defRPr sz="1500"/>
            </a:lvl6pPr>
            <a:lvl7pPr marL="689796" indent="-229932">
              <a:buFont typeface="Lucida Grande"/>
              <a:buChar char="-"/>
              <a:defRPr sz="1500"/>
            </a:lvl7pPr>
            <a:lvl8pPr marL="689796" indent="-229932">
              <a:buFont typeface="Lucida Grande"/>
              <a:buChar char="-"/>
              <a:defRPr sz="1500"/>
            </a:lvl8pPr>
            <a:lvl9pPr marL="689796" indent="-22993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fld id="{E23497EA-18B5-4E15-9ADE-26E1FE17503A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35397659"/>
      </p:ext>
    </p:extLst>
  </p:cSld>
  <p:clrMapOvr>
    <a:masterClrMapping/>
  </p:clrMapOvr>
</p:sldLayout>
</file>

<file path=ppt/slideLayouts/slideLayout5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B-0904_6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57"/>
            <a:ext cx="7304104" cy="902380"/>
          </a:xfrm>
          <a:prstGeom prst="rect">
            <a:avLst/>
          </a:prstGeom>
        </p:spPr>
        <p:txBody>
          <a:bodyPr lIns="116805" tIns="58403" rIns="116805" bIns="58403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5" y="2347935"/>
            <a:ext cx="7304105" cy="3780472"/>
          </a:xfrm>
        </p:spPr>
        <p:txBody>
          <a:bodyPr/>
          <a:lstStyle>
            <a:lvl1pPr>
              <a:defRPr sz="2000"/>
            </a:lvl1pPr>
            <a:lvl3pPr marL="459864" indent="-219010">
              <a:buFont typeface="Arial"/>
              <a:buChar char="•"/>
              <a:defRPr sz="1500"/>
            </a:lvl3pPr>
            <a:lvl4pPr marL="689796" indent="-229932">
              <a:buFont typeface="Lucida Grande"/>
              <a:buChar char="-"/>
              <a:defRPr sz="1500"/>
            </a:lvl4pPr>
            <a:lvl5pPr marL="689796" indent="-229932">
              <a:buFont typeface="Lucida Grande"/>
              <a:buChar char="-"/>
              <a:defRPr sz="1500"/>
            </a:lvl5pPr>
            <a:lvl6pPr marL="689796" indent="-229932">
              <a:buFont typeface="Lucida Grande"/>
              <a:buChar char="-"/>
              <a:defRPr sz="1500"/>
            </a:lvl6pPr>
            <a:lvl7pPr marL="689796" indent="-229932">
              <a:buFont typeface="Lucida Grande"/>
              <a:buChar char="-"/>
              <a:defRPr sz="1500"/>
            </a:lvl7pPr>
            <a:lvl8pPr marL="689796" indent="-229932">
              <a:buFont typeface="Lucida Grande"/>
              <a:buChar char="-"/>
              <a:defRPr sz="1500"/>
            </a:lvl8pPr>
            <a:lvl9pPr marL="689796" indent="-22993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fld id="{7F30165A-7C69-4292-A5AB-193A002244D2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81154114"/>
      </p:ext>
    </p:extLst>
  </p:cSld>
  <p:clrMapOvr>
    <a:masterClrMapping/>
  </p:clrMapOvr>
</p:sldLayout>
</file>

<file path=ppt/slideLayouts/slideLayout5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D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B-0904_6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57"/>
            <a:ext cx="7304104" cy="902380"/>
          </a:xfrm>
          <a:prstGeom prst="rect">
            <a:avLst/>
          </a:prstGeom>
        </p:spPr>
        <p:txBody>
          <a:bodyPr lIns="116805" tIns="58403" rIns="116805" bIns="58403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5" y="2347935"/>
            <a:ext cx="7304105" cy="3780472"/>
          </a:xfrm>
        </p:spPr>
        <p:txBody>
          <a:bodyPr numCol="2" spcCol="367891"/>
          <a:lstStyle>
            <a:lvl1pPr>
              <a:defRPr sz="2000"/>
            </a:lvl1pPr>
            <a:lvl3pPr marL="459864" indent="-219010">
              <a:buFont typeface="Arial"/>
              <a:buChar char="•"/>
              <a:defRPr sz="1500"/>
            </a:lvl3pPr>
            <a:lvl4pPr marL="689796" indent="-229932">
              <a:buFont typeface="Lucida Grande"/>
              <a:buChar char="-"/>
              <a:defRPr sz="1500"/>
            </a:lvl4pPr>
            <a:lvl5pPr marL="689796" indent="-229932">
              <a:buFont typeface="Lucida Grande"/>
              <a:buChar char="-"/>
              <a:defRPr sz="1500"/>
            </a:lvl5pPr>
            <a:lvl6pPr marL="689796" indent="-229932">
              <a:buFont typeface="Lucida Grande"/>
              <a:buChar char="-"/>
              <a:defRPr sz="1500"/>
            </a:lvl6pPr>
            <a:lvl7pPr marL="689796" indent="-229932">
              <a:buFont typeface="Lucida Grande"/>
              <a:buChar char="-"/>
              <a:defRPr sz="1500"/>
            </a:lvl7pPr>
            <a:lvl8pPr marL="689796" indent="-229932">
              <a:buFont typeface="Lucida Grande"/>
              <a:buChar char="-"/>
              <a:defRPr sz="1500"/>
            </a:lvl8pPr>
            <a:lvl9pPr marL="689796" indent="-22993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fld id="{39E76479-E85E-4EC3-B45E-78ED511EE0E3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28081332"/>
      </p:ext>
    </p:extLst>
  </p:cSld>
  <p:clrMapOvr>
    <a:masterClrMapping/>
  </p:clrMapOvr>
</p:sldLayout>
</file>

<file path=ppt/slideLayouts/slideLayout5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1504_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57"/>
            <a:ext cx="7304104" cy="902380"/>
          </a:xfrm>
          <a:prstGeom prst="rect">
            <a:avLst/>
          </a:prstGeom>
        </p:spPr>
        <p:txBody>
          <a:bodyPr lIns="116805" tIns="58403" rIns="116805" bIns="58403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5" y="2347935"/>
            <a:ext cx="7304105" cy="3780472"/>
          </a:xfrm>
        </p:spPr>
        <p:txBody>
          <a:bodyPr/>
          <a:lstStyle>
            <a:lvl1pPr>
              <a:defRPr sz="2000"/>
            </a:lvl1pPr>
            <a:lvl3pPr marL="459864" indent="-219010">
              <a:buFont typeface="Arial"/>
              <a:buChar char="•"/>
              <a:defRPr sz="1500"/>
            </a:lvl3pPr>
            <a:lvl4pPr marL="689796" indent="-229932">
              <a:buFont typeface="Lucida Grande"/>
              <a:buChar char="-"/>
              <a:defRPr sz="1500"/>
            </a:lvl4pPr>
            <a:lvl5pPr marL="689796" indent="-229932">
              <a:buFont typeface="Lucida Grande"/>
              <a:buChar char="-"/>
              <a:defRPr sz="1500"/>
            </a:lvl5pPr>
            <a:lvl6pPr marL="689796" indent="-229932">
              <a:buFont typeface="Lucida Grande"/>
              <a:buChar char="-"/>
              <a:defRPr sz="1500"/>
            </a:lvl6pPr>
            <a:lvl7pPr marL="689796" indent="-229932">
              <a:buFont typeface="Lucida Grande"/>
              <a:buChar char="-"/>
              <a:defRPr sz="1500"/>
            </a:lvl7pPr>
            <a:lvl8pPr marL="689796" indent="-229932">
              <a:buFont typeface="Lucida Grande"/>
              <a:buChar char="-"/>
              <a:defRPr sz="1500"/>
            </a:lvl8pPr>
            <a:lvl9pPr marL="689796" indent="-22993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fld id="{B0837FA9-02DE-4AF7-8370-EE2A13CCFEA6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33768675"/>
      </p:ext>
    </p:extLst>
  </p:cSld>
  <p:clrMapOvr>
    <a:masterClrMapping/>
  </p:clrMapOvr>
</p:sldLayout>
</file>

<file path=ppt/slideLayouts/slideLayout5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E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1504_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57"/>
            <a:ext cx="7304104" cy="902380"/>
          </a:xfrm>
          <a:prstGeom prst="rect">
            <a:avLst/>
          </a:prstGeom>
        </p:spPr>
        <p:txBody>
          <a:bodyPr lIns="116805" tIns="58403" rIns="116805" bIns="58403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5" y="2347935"/>
            <a:ext cx="7304105" cy="3780472"/>
          </a:xfrm>
        </p:spPr>
        <p:txBody>
          <a:bodyPr numCol="2" spcCol="367891"/>
          <a:lstStyle>
            <a:lvl1pPr>
              <a:defRPr sz="2000"/>
            </a:lvl1pPr>
            <a:lvl3pPr marL="459864" indent="-219010">
              <a:buFont typeface="Arial"/>
              <a:buChar char="•"/>
              <a:defRPr sz="1500"/>
            </a:lvl3pPr>
            <a:lvl4pPr marL="689796" indent="-229932">
              <a:buFont typeface="Lucida Grande"/>
              <a:buChar char="-"/>
              <a:defRPr sz="1500"/>
            </a:lvl4pPr>
            <a:lvl5pPr marL="689796" indent="-229932">
              <a:buFont typeface="Lucida Grande"/>
              <a:buChar char="-"/>
              <a:defRPr sz="1500"/>
            </a:lvl5pPr>
            <a:lvl6pPr marL="689796" indent="-229932">
              <a:buFont typeface="Lucida Grande"/>
              <a:buChar char="-"/>
              <a:defRPr sz="1500"/>
            </a:lvl6pPr>
            <a:lvl7pPr marL="689796" indent="-229932">
              <a:buFont typeface="Lucida Grande"/>
              <a:buChar char="-"/>
              <a:defRPr sz="1500"/>
            </a:lvl7pPr>
            <a:lvl8pPr marL="689796" indent="-229932">
              <a:buFont typeface="Lucida Grande"/>
              <a:buChar char="-"/>
              <a:defRPr sz="1500"/>
            </a:lvl8pPr>
            <a:lvl9pPr marL="689796" indent="-22993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fld id="{5499C871-92E3-4EEB-8C7F-E712902110CA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40751254"/>
      </p:ext>
    </p:extLst>
  </p:cSld>
  <p:clrMapOvr>
    <a:masterClrMapping/>
  </p:clrMapOvr>
</p:sldLayout>
</file>

<file path=ppt/slideLayouts/slideLayout5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Hepo-110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57"/>
            <a:ext cx="7314000" cy="902380"/>
          </a:xfrm>
          <a:prstGeom prst="rect">
            <a:avLst/>
          </a:prstGeom>
        </p:spPr>
        <p:txBody>
          <a:bodyPr lIns="116805" tIns="58403" rIns="116805" bIns="58403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6" y="2347935"/>
            <a:ext cx="7314001" cy="3780472"/>
          </a:xfrm>
        </p:spPr>
        <p:txBody>
          <a:bodyPr/>
          <a:lstStyle>
            <a:lvl1pPr>
              <a:defRPr sz="2000"/>
            </a:lvl1pPr>
            <a:lvl3pPr marL="459864" indent="-219010">
              <a:buFont typeface="Arial"/>
              <a:buChar char="•"/>
              <a:defRPr sz="1500"/>
            </a:lvl3pPr>
            <a:lvl4pPr marL="689796" indent="-229932">
              <a:buFont typeface="Lucida Grande"/>
              <a:buChar char="-"/>
              <a:defRPr sz="1500"/>
            </a:lvl4pPr>
            <a:lvl5pPr marL="689796" indent="-229932">
              <a:buFont typeface="Lucida Grande"/>
              <a:buChar char="-"/>
              <a:defRPr sz="1500"/>
            </a:lvl5pPr>
            <a:lvl6pPr marL="689796" indent="-229932">
              <a:buFont typeface="Lucida Grande"/>
              <a:buChar char="-"/>
              <a:defRPr sz="1500"/>
            </a:lvl6pPr>
            <a:lvl7pPr marL="689796" indent="-229932">
              <a:buFont typeface="Lucida Grande"/>
              <a:buChar char="-"/>
              <a:defRPr sz="1500"/>
            </a:lvl7pPr>
            <a:lvl8pPr marL="689796" indent="-229932">
              <a:buFont typeface="Lucida Grande"/>
              <a:buChar char="-"/>
              <a:defRPr sz="1500"/>
            </a:lvl8pPr>
            <a:lvl9pPr marL="689796" indent="-22993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fld id="{C5B85862-FC39-4211-B162-52C2BBF1BF67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97655544"/>
      </p:ext>
    </p:extLst>
  </p:cSld>
  <p:clrMapOvr>
    <a:masterClrMapping/>
  </p:clrMapOvr>
</p:sldLayout>
</file>

<file path=ppt/slideLayouts/slideLayout5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F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Hepo-110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57"/>
            <a:ext cx="7314000" cy="902380"/>
          </a:xfrm>
          <a:prstGeom prst="rect">
            <a:avLst/>
          </a:prstGeom>
        </p:spPr>
        <p:txBody>
          <a:bodyPr lIns="116805" tIns="58403" rIns="116805" bIns="58403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6" y="2347935"/>
            <a:ext cx="7314001" cy="3780472"/>
          </a:xfrm>
        </p:spPr>
        <p:txBody>
          <a:bodyPr numCol="2" spcCol="367891"/>
          <a:lstStyle>
            <a:lvl1pPr>
              <a:defRPr sz="2000"/>
            </a:lvl1pPr>
            <a:lvl3pPr marL="459864" indent="-219010">
              <a:buFont typeface="Arial"/>
              <a:buChar char="•"/>
              <a:defRPr sz="1500"/>
            </a:lvl3pPr>
            <a:lvl4pPr marL="689796" indent="-229932">
              <a:buFont typeface="Lucida Grande"/>
              <a:buChar char="-"/>
              <a:defRPr sz="1500"/>
            </a:lvl4pPr>
            <a:lvl5pPr marL="689796" indent="-229932">
              <a:buFont typeface="Lucida Grande"/>
              <a:buChar char="-"/>
              <a:defRPr sz="1500"/>
            </a:lvl5pPr>
            <a:lvl6pPr marL="689796" indent="-229932">
              <a:buFont typeface="Lucida Grande"/>
              <a:buChar char="-"/>
              <a:defRPr sz="1500"/>
            </a:lvl6pPr>
            <a:lvl7pPr marL="689796" indent="-229932">
              <a:buFont typeface="Lucida Grande"/>
              <a:buChar char="-"/>
              <a:defRPr sz="1500"/>
            </a:lvl7pPr>
            <a:lvl8pPr marL="689796" indent="-229932">
              <a:buFont typeface="Lucida Grande"/>
              <a:buChar char="-"/>
              <a:defRPr sz="1500"/>
            </a:lvl8pPr>
            <a:lvl9pPr marL="689796" indent="-22993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fld id="{E0528ECE-ECC0-4D4B-9EA6-C39FC69E8FF3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69271774"/>
      </p:ext>
    </p:extLst>
  </p:cSld>
  <p:clrMapOvr>
    <a:masterClrMapping/>
  </p:clrMapOvr>
</p:sldLayout>
</file>

<file path=ppt/slideLayouts/slideLayout5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1504_5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57"/>
            <a:ext cx="7304104" cy="902380"/>
          </a:xfrm>
          <a:prstGeom prst="rect">
            <a:avLst/>
          </a:prstGeom>
        </p:spPr>
        <p:txBody>
          <a:bodyPr lIns="116805" tIns="58403" rIns="116805" bIns="58403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5" y="2347935"/>
            <a:ext cx="7304105" cy="3780472"/>
          </a:xfrm>
        </p:spPr>
        <p:txBody>
          <a:bodyPr/>
          <a:lstStyle>
            <a:lvl1pPr>
              <a:defRPr sz="2000"/>
            </a:lvl1pPr>
            <a:lvl3pPr marL="459864" indent="-219010">
              <a:buFont typeface="Arial"/>
              <a:buChar char="•"/>
              <a:defRPr sz="1500"/>
            </a:lvl3pPr>
            <a:lvl4pPr marL="689796" indent="-229932">
              <a:buFont typeface="Lucida Grande"/>
              <a:buChar char="-"/>
              <a:defRPr sz="1500"/>
            </a:lvl4pPr>
            <a:lvl5pPr marL="689796" indent="-229932">
              <a:buFont typeface="Lucida Grande"/>
              <a:buChar char="-"/>
              <a:defRPr sz="1500"/>
            </a:lvl5pPr>
            <a:lvl6pPr marL="689796" indent="-229932">
              <a:buFont typeface="Lucida Grande"/>
              <a:buChar char="-"/>
              <a:defRPr sz="1500"/>
            </a:lvl6pPr>
            <a:lvl7pPr marL="689796" indent="-229932">
              <a:buFont typeface="Lucida Grande"/>
              <a:buChar char="-"/>
              <a:defRPr sz="1500"/>
            </a:lvl7pPr>
            <a:lvl8pPr marL="689796" indent="-229932">
              <a:buFont typeface="Lucida Grande"/>
              <a:buChar char="-"/>
              <a:defRPr sz="1500"/>
            </a:lvl8pPr>
            <a:lvl9pPr marL="689796" indent="-22993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fld id="{5C1313C6-53A7-439F-BC01-FD786ADDAAB5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400191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801689" y="2349502"/>
            <a:ext cx="9085262" cy="1620839"/>
          </a:xfrm>
          <a:prstGeom prst="rect">
            <a:avLst/>
          </a:prstGeom>
        </p:spPr>
        <p:txBody>
          <a:bodyPr lIns="88257" tIns="44137" rIns="88257" bIns="44137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603375" y="4286256"/>
            <a:ext cx="7481888" cy="1931987"/>
          </a:xfrm>
          <a:prstGeom prst="rect">
            <a:avLst/>
          </a:prstGeom>
        </p:spPr>
        <p:txBody>
          <a:bodyPr lIns="88257" tIns="44137" rIns="88257" bIns="44137"/>
          <a:lstStyle>
            <a:lvl1pPr marL="0" indent="0" algn="ctr">
              <a:buNone/>
              <a:defRPr/>
            </a:lvl1pPr>
            <a:lvl2pPr marL="441285" indent="0" algn="ctr">
              <a:buNone/>
              <a:defRPr/>
            </a:lvl2pPr>
            <a:lvl3pPr marL="882655" indent="0" algn="ctr">
              <a:buNone/>
              <a:defRPr/>
            </a:lvl3pPr>
            <a:lvl4pPr marL="1323992" indent="0" algn="ctr">
              <a:buNone/>
              <a:defRPr/>
            </a:lvl4pPr>
            <a:lvl5pPr marL="1765337" indent="0" algn="ctr">
              <a:buNone/>
              <a:defRPr/>
            </a:lvl5pPr>
            <a:lvl6pPr marL="2206656" indent="0" algn="ctr">
              <a:buNone/>
              <a:defRPr/>
            </a:lvl6pPr>
            <a:lvl7pPr marL="2647986" indent="0" algn="ctr">
              <a:buNone/>
              <a:defRPr/>
            </a:lvl7pPr>
            <a:lvl8pPr marL="3089331" indent="0" algn="ctr">
              <a:buNone/>
              <a:defRPr/>
            </a:lvl8pPr>
            <a:lvl9pPr marL="3530656" indent="0" algn="ctr">
              <a:buNone/>
              <a:defRPr/>
            </a:lvl9pPr>
          </a:lstStyle>
          <a:p>
            <a:r>
              <a:rPr lang="fi-FI"/>
              <a:t>Muokkaa alaotsikon perustyyliä napsautt.</a:t>
            </a:r>
          </a:p>
        </p:txBody>
      </p:sp>
    </p:spTree>
    <p:extLst>
      <p:ext uri="{BB962C8B-B14F-4D97-AF65-F5344CB8AC3E}">
        <p14:creationId xmlns:p14="http://schemas.microsoft.com/office/powerpoint/2010/main" val="335011333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5049" y="5294005"/>
            <a:ext cx="6413183" cy="62498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95049" y="675754"/>
            <a:ext cx="6413183" cy="4537710"/>
          </a:xfrm>
        </p:spPr>
        <p:txBody>
          <a:bodyPr/>
          <a:lstStyle>
            <a:lvl1pPr marL="0" indent="0">
              <a:buNone/>
              <a:defRPr sz="3600"/>
            </a:lvl1pPr>
            <a:lvl2pPr marL="504421" indent="0">
              <a:buNone/>
              <a:defRPr sz="3200"/>
            </a:lvl2pPr>
            <a:lvl3pPr marL="1008910" indent="0">
              <a:buNone/>
              <a:defRPr sz="2700"/>
            </a:lvl3pPr>
            <a:lvl4pPr marL="1513387" indent="0">
              <a:buNone/>
              <a:defRPr sz="2300"/>
            </a:lvl4pPr>
            <a:lvl5pPr marL="2017840" indent="0">
              <a:buNone/>
              <a:defRPr sz="2300"/>
            </a:lvl5pPr>
            <a:lvl6pPr marL="2522303" indent="0">
              <a:buNone/>
              <a:defRPr sz="2300"/>
            </a:lvl6pPr>
            <a:lvl7pPr marL="3026764" indent="0">
              <a:buNone/>
              <a:defRPr sz="2300"/>
            </a:lvl7pPr>
            <a:lvl8pPr marL="3531231" indent="0">
              <a:buNone/>
              <a:defRPr sz="2300"/>
            </a:lvl8pPr>
            <a:lvl9pPr marL="4035685" indent="0">
              <a:buNone/>
              <a:defRPr sz="2300"/>
            </a:lvl9pPr>
          </a:lstStyle>
          <a:p>
            <a:pPr lvl="0"/>
            <a:endParaRPr lang="fi-FI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95049" y="5918990"/>
            <a:ext cx="6413183" cy="887585"/>
          </a:xfrm>
        </p:spPr>
        <p:txBody>
          <a:bodyPr/>
          <a:lstStyle>
            <a:lvl1pPr marL="0" indent="0">
              <a:buNone/>
              <a:defRPr sz="1700"/>
            </a:lvl1pPr>
            <a:lvl2pPr marL="504421" indent="0">
              <a:buNone/>
              <a:defRPr sz="1400"/>
            </a:lvl2pPr>
            <a:lvl3pPr marL="1008910" indent="0">
              <a:buNone/>
              <a:defRPr sz="1100"/>
            </a:lvl3pPr>
            <a:lvl4pPr marL="1513387" indent="0">
              <a:buNone/>
              <a:defRPr sz="1000"/>
            </a:lvl4pPr>
            <a:lvl5pPr marL="2017840" indent="0">
              <a:buNone/>
              <a:defRPr sz="1000"/>
            </a:lvl5pPr>
            <a:lvl6pPr marL="2522303" indent="0">
              <a:buNone/>
              <a:defRPr sz="1000"/>
            </a:lvl6pPr>
            <a:lvl7pPr marL="3026764" indent="0">
              <a:buNone/>
              <a:defRPr sz="1000"/>
            </a:lvl7pPr>
            <a:lvl8pPr marL="3531231" indent="0">
              <a:buNone/>
              <a:defRPr sz="1000"/>
            </a:lvl8pPr>
            <a:lvl9pPr marL="4035685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587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CE92C06-BC75-411C-A9F3-28BABBD174DB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587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0631E8CB-D0DE-4A9C-B75E-1EB4A2A8F68E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212835866"/>
      </p:ext>
    </p:extLst>
  </p:cSld>
  <p:clrMapOvr>
    <a:masterClrMapping/>
  </p:clrMapOvr>
</p:sldLayout>
</file>

<file path=ppt/slideLayouts/slideLayout6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G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1504_5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57"/>
            <a:ext cx="7304104" cy="902380"/>
          </a:xfrm>
          <a:prstGeom prst="rect">
            <a:avLst/>
          </a:prstGeom>
        </p:spPr>
        <p:txBody>
          <a:bodyPr lIns="116805" tIns="58403" rIns="116805" bIns="58403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5" y="2347935"/>
            <a:ext cx="7304105" cy="3780472"/>
          </a:xfrm>
        </p:spPr>
        <p:txBody>
          <a:bodyPr numCol="2" spcCol="367891"/>
          <a:lstStyle>
            <a:lvl1pPr>
              <a:defRPr sz="2000"/>
            </a:lvl1pPr>
            <a:lvl3pPr marL="459864" indent="-219010">
              <a:buFont typeface="Arial"/>
              <a:buChar char="•"/>
              <a:defRPr sz="1500"/>
            </a:lvl3pPr>
            <a:lvl4pPr marL="689796" indent="-229932">
              <a:buFont typeface="Lucida Grande"/>
              <a:buChar char="-"/>
              <a:defRPr sz="1500"/>
            </a:lvl4pPr>
            <a:lvl5pPr marL="689796" indent="-229932">
              <a:buFont typeface="Lucida Grande"/>
              <a:buChar char="-"/>
              <a:defRPr sz="1500"/>
            </a:lvl5pPr>
            <a:lvl6pPr marL="689796" indent="-229932">
              <a:buFont typeface="Lucida Grande"/>
              <a:buChar char="-"/>
              <a:defRPr sz="1500"/>
            </a:lvl6pPr>
            <a:lvl7pPr marL="689796" indent="-229932">
              <a:buFont typeface="Lucida Grande"/>
              <a:buChar char="-"/>
              <a:defRPr sz="1500"/>
            </a:lvl7pPr>
            <a:lvl8pPr marL="689796" indent="-229932">
              <a:buFont typeface="Lucida Grande"/>
              <a:buChar char="-"/>
              <a:defRPr sz="1500"/>
            </a:lvl8pPr>
            <a:lvl9pPr marL="689796" indent="-22993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fld id="{615A59B1-C5EE-47F2-87D1-06BE86EE3831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05970675"/>
      </p:ext>
    </p:extLst>
  </p:cSld>
  <p:clrMapOvr>
    <a:masterClrMapping/>
  </p:clrMapOvr>
</p:sldLayout>
</file>

<file path=ppt/slideLayouts/slideLayout6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al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A-Mallisivu_2005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4" y="1445557"/>
            <a:ext cx="7304104" cy="902380"/>
          </a:xfrm>
          <a:prstGeom prst="rect">
            <a:avLst/>
          </a:prstGeom>
        </p:spPr>
        <p:txBody>
          <a:bodyPr lIns="116805" tIns="58403" rIns="116805" bIns="58403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5" y="2347935"/>
            <a:ext cx="7304105" cy="3780472"/>
          </a:xfrm>
        </p:spPr>
        <p:txBody>
          <a:bodyPr/>
          <a:lstStyle>
            <a:lvl1pPr>
              <a:defRPr sz="2000"/>
            </a:lvl1pPr>
            <a:lvl3pPr marL="459864" indent="-219010">
              <a:buFont typeface="Arial"/>
              <a:buChar char="•"/>
              <a:defRPr sz="1500"/>
            </a:lvl3pPr>
            <a:lvl4pPr marL="689796" indent="-229932">
              <a:buFont typeface="Lucida Grande"/>
              <a:buChar char="-"/>
              <a:defRPr sz="1500"/>
            </a:lvl4pPr>
            <a:lvl5pPr marL="689796" indent="-229932">
              <a:buFont typeface="Lucida Grande"/>
              <a:buChar char="-"/>
              <a:defRPr sz="1500"/>
            </a:lvl5pPr>
            <a:lvl6pPr marL="689796" indent="-229932">
              <a:buFont typeface="Lucida Grande"/>
              <a:buChar char="-"/>
              <a:defRPr sz="1500"/>
            </a:lvl6pPr>
            <a:lvl7pPr marL="689796" indent="-229932">
              <a:buFont typeface="Lucida Grande"/>
              <a:buChar char="-"/>
              <a:defRPr sz="1500"/>
            </a:lvl7pPr>
            <a:lvl8pPr marL="689796" indent="-229932">
              <a:buFont typeface="Lucida Grande"/>
              <a:buChar char="-"/>
              <a:defRPr sz="1500"/>
            </a:lvl8pPr>
            <a:lvl9pPr marL="689796" indent="-22993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fld id="{E01B22F1-F15D-4B2A-BD0C-FA02C16B1B93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57865146"/>
      </p:ext>
    </p:extLst>
  </p:cSld>
  <p:clrMapOvr>
    <a:masterClrMapping/>
  </p:clrMapOvr>
</p:sldLayout>
</file>

<file path=ppt/slideLayouts/slideLayout6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TK-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Peruspalkit-1004_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6" y="1445557"/>
            <a:ext cx="9076429" cy="902380"/>
          </a:xfrm>
          <a:prstGeom prst="rect">
            <a:avLst/>
          </a:prstGeom>
        </p:spPr>
        <p:txBody>
          <a:bodyPr lIns="116805" tIns="58403" rIns="116805" bIns="58403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/>
          <a:lstStyle>
            <a:lvl1pPr>
              <a:defRPr sz="2000"/>
            </a:lvl1pPr>
            <a:lvl3pPr marL="459864" indent="-219010">
              <a:buFont typeface="Arial"/>
              <a:buChar char="•"/>
              <a:defRPr sz="1500"/>
            </a:lvl3pPr>
            <a:lvl4pPr marL="689796" indent="-229932">
              <a:buFont typeface="Lucida Grande"/>
              <a:buChar char="-"/>
              <a:defRPr sz="1500"/>
            </a:lvl4pPr>
            <a:lvl5pPr marL="689796" indent="-229932">
              <a:buFont typeface="Lucida Grande"/>
              <a:buChar char="-"/>
              <a:defRPr sz="1500"/>
            </a:lvl5pPr>
            <a:lvl6pPr marL="689796" indent="-229932">
              <a:buFont typeface="Lucida Grande"/>
              <a:buChar char="-"/>
              <a:defRPr sz="1500"/>
            </a:lvl6pPr>
            <a:lvl7pPr marL="689796" indent="-229932">
              <a:buFont typeface="Lucida Grande"/>
              <a:buChar char="-"/>
              <a:defRPr sz="1500"/>
            </a:lvl7pPr>
            <a:lvl8pPr marL="689796" indent="-229932">
              <a:buFont typeface="Lucida Grande"/>
              <a:buChar char="-"/>
              <a:defRPr sz="1500"/>
            </a:lvl8pPr>
            <a:lvl9pPr marL="689796" indent="-22993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fld id="{F1B8A428-FD86-44EC-A468-61A4A663CEC6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17971898"/>
      </p:ext>
    </p:extLst>
  </p:cSld>
  <p:clrMapOvr>
    <a:masterClrMapping/>
  </p:clrMapOvr>
</p:sldLayout>
</file>

<file path=ppt/slideLayouts/slideLayout6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TK-A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Peruspalkit-1004_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6" y="1445557"/>
            <a:ext cx="9076429" cy="902380"/>
          </a:xfrm>
          <a:prstGeom prst="rect">
            <a:avLst/>
          </a:prstGeom>
        </p:spPr>
        <p:txBody>
          <a:bodyPr lIns="116805" tIns="58403" rIns="116805" bIns="58403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 numCol="2" spcCol="367891"/>
          <a:lstStyle>
            <a:lvl1pPr>
              <a:defRPr sz="2000"/>
            </a:lvl1pPr>
            <a:lvl3pPr marL="459864" indent="-219010">
              <a:buFont typeface="Arial"/>
              <a:buChar char="•"/>
              <a:defRPr sz="1500"/>
            </a:lvl3pPr>
            <a:lvl4pPr marL="689796" indent="-229932">
              <a:buFont typeface="Lucida Grande"/>
              <a:buChar char="-"/>
              <a:defRPr sz="1500"/>
            </a:lvl4pPr>
            <a:lvl5pPr marL="689796" indent="-229932">
              <a:buFont typeface="Lucida Grande"/>
              <a:buChar char="-"/>
              <a:defRPr sz="1500"/>
            </a:lvl5pPr>
            <a:lvl6pPr marL="689796" indent="-229932">
              <a:buFont typeface="Lucida Grande"/>
              <a:buChar char="-"/>
              <a:defRPr sz="1500"/>
            </a:lvl6pPr>
            <a:lvl7pPr marL="689796" indent="-229932">
              <a:buFont typeface="Lucida Grande"/>
              <a:buChar char="-"/>
              <a:defRPr sz="1500"/>
            </a:lvl7pPr>
            <a:lvl8pPr marL="689796" indent="-229932">
              <a:buFont typeface="Lucida Grande"/>
              <a:buChar char="-"/>
              <a:defRPr sz="1500"/>
            </a:lvl8pPr>
            <a:lvl9pPr marL="689796" indent="-22993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fld id="{16B482A6-9483-4448-9138-C9C51994914C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38553509"/>
      </p:ext>
    </p:extLst>
  </p:cSld>
  <p:clrMapOvr>
    <a:masterClrMapping/>
  </p:clrMapOvr>
</p:sldLayout>
</file>

<file path=ppt/slideLayouts/slideLayout6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TK-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Peruspalkit-2-100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6" y="1135391"/>
            <a:ext cx="9076429" cy="902380"/>
          </a:xfrm>
          <a:prstGeom prst="rect">
            <a:avLst/>
          </a:prstGeom>
        </p:spPr>
        <p:txBody>
          <a:bodyPr lIns="116805" tIns="58403" rIns="116805" bIns="58403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7766" y="1961545"/>
            <a:ext cx="9088496" cy="3780472"/>
          </a:xfrm>
        </p:spPr>
        <p:txBody>
          <a:bodyPr spcCol="0"/>
          <a:lstStyle>
            <a:lvl1pPr>
              <a:defRPr sz="2000"/>
            </a:lvl1pPr>
            <a:lvl3pPr marL="459864" indent="-219010">
              <a:buFont typeface="Arial"/>
              <a:buChar char="•"/>
              <a:defRPr sz="1500"/>
            </a:lvl3pPr>
            <a:lvl4pPr marL="689796" indent="-229932">
              <a:buFont typeface="Lucida Grande"/>
              <a:buChar char="-"/>
              <a:defRPr sz="1500"/>
            </a:lvl4pPr>
            <a:lvl5pPr marL="689796" indent="-229932">
              <a:buFont typeface="Lucida Grande"/>
              <a:buChar char="-"/>
              <a:defRPr sz="1500"/>
            </a:lvl5pPr>
            <a:lvl6pPr marL="689796" indent="-229932">
              <a:buFont typeface="Lucida Grande"/>
              <a:buChar char="-"/>
              <a:defRPr sz="1500"/>
            </a:lvl6pPr>
            <a:lvl7pPr marL="689796" indent="-229932">
              <a:buFont typeface="Lucida Grande"/>
              <a:buChar char="-"/>
              <a:defRPr sz="1500"/>
            </a:lvl7pPr>
            <a:lvl8pPr marL="689796" indent="-229932">
              <a:buFont typeface="Lucida Grande"/>
              <a:buChar char="-"/>
              <a:defRPr sz="1500"/>
            </a:lvl8pPr>
            <a:lvl9pPr marL="689796" indent="-22993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fld id="{6077D569-F240-4906-88FA-696221BCBBB0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31650156"/>
      </p:ext>
    </p:extLst>
  </p:cSld>
  <p:clrMapOvr>
    <a:masterClrMapping/>
  </p:clrMapOvr>
</p:sldLayout>
</file>

<file path=ppt/slideLayouts/slideLayout60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TK-B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Peruspalkit-2-100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6" y="1135391"/>
            <a:ext cx="9076429" cy="902380"/>
          </a:xfrm>
          <a:prstGeom prst="rect">
            <a:avLst/>
          </a:prstGeom>
        </p:spPr>
        <p:txBody>
          <a:bodyPr lIns="116805" tIns="58403" rIns="116805" bIns="58403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7766" y="1961545"/>
            <a:ext cx="9088496" cy="3780472"/>
          </a:xfrm>
        </p:spPr>
        <p:txBody>
          <a:bodyPr numCol="2" spcCol="367891"/>
          <a:lstStyle>
            <a:lvl1pPr>
              <a:defRPr sz="2000"/>
            </a:lvl1pPr>
            <a:lvl3pPr marL="459864" indent="-219010">
              <a:buFont typeface="Arial"/>
              <a:buChar char="•"/>
              <a:defRPr sz="1500"/>
            </a:lvl3pPr>
            <a:lvl4pPr marL="689796" indent="-229932">
              <a:buFont typeface="Lucida Grande"/>
              <a:buChar char="-"/>
              <a:defRPr sz="1500"/>
            </a:lvl4pPr>
            <a:lvl5pPr marL="689796" indent="-229932">
              <a:buFont typeface="Lucida Grande"/>
              <a:buChar char="-"/>
              <a:defRPr sz="1500"/>
            </a:lvl5pPr>
            <a:lvl6pPr marL="689796" indent="-229932">
              <a:buFont typeface="Lucida Grande"/>
              <a:buChar char="-"/>
              <a:defRPr sz="1500"/>
            </a:lvl6pPr>
            <a:lvl7pPr marL="689796" indent="-229932">
              <a:buFont typeface="Lucida Grande"/>
              <a:buChar char="-"/>
              <a:defRPr sz="1500"/>
            </a:lvl7pPr>
            <a:lvl8pPr marL="689796" indent="-229932">
              <a:buFont typeface="Lucida Grande"/>
              <a:buChar char="-"/>
              <a:defRPr sz="1500"/>
            </a:lvl8pPr>
            <a:lvl9pPr marL="689796" indent="-22993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fld id="{A5D1B5B6-4925-4117-ABDE-C639D30D0093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64503430"/>
      </p:ext>
    </p:extLst>
  </p:cSld>
  <p:clrMapOvr>
    <a:masterClrMapping/>
  </p:clrMapOvr>
</p:sldLayout>
</file>

<file path=ppt/slideLayouts/slideLayout60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TK-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Plankko-110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6" y="746331"/>
            <a:ext cx="9076429" cy="902380"/>
          </a:xfrm>
          <a:prstGeom prst="rect">
            <a:avLst/>
          </a:prstGeom>
        </p:spPr>
        <p:txBody>
          <a:bodyPr lIns="116805" tIns="58403" rIns="116805" bIns="58403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96845" y="1648709"/>
            <a:ext cx="9088496" cy="3780472"/>
          </a:xfrm>
        </p:spPr>
        <p:txBody>
          <a:bodyPr/>
          <a:lstStyle>
            <a:lvl1pPr>
              <a:defRPr sz="2000"/>
            </a:lvl1pPr>
            <a:lvl3pPr marL="459864" indent="-219010">
              <a:buFont typeface="Arial"/>
              <a:buChar char="•"/>
              <a:defRPr sz="1500"/>
            </a:lvl3pPr>
            <a:lvl4pPr marL="689796" indent="-229932">
              <a:buFont typeface="Lucida Grande"/>
              <a:buChar char="-"/>
              <a:defRPr sz="1500"/>
            </a:lvl4pPr>
            <a:lvl5pPr marL="689796" indent="-229932">
              <a:buFont typeface="Lucida Grande"/>
              <a:buChar char="-"/>
              <a:defRPr sz="1500"/>
            </a:lvl5pPr>
            <a:lvl6pPr marL="689796" indent="-229932">
              <a:buFont typeface="Lucida Grande"/>
              <a:buChar char="-"/>
              <a:defRPr sz="1500"/>
            </a:lvl6pPr>
            <a:lvl7pPr marL="689796" indent="-229932">
              <a:buFont typeface="Lucida Grande"/>
              <a:buChar char="-"/>
              <a:defRPr sz="1500"/>
            </a:lvl7pPr>
            <a:lvl8pPr marL="689796" indent="-229932">
              <a:buFont typeface="Lucida Grande"/>
              <a:buChar char="-"/>
              <a:defRPr sz="1500"/>
            </a:lvl8pPr>
            <a:lvl9pPr marL="689796" indent="-22993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fld id="{C8C8E6AA-006B-4EB6-806C-C40B10A4565E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73448390"/>
      </p:ext>
    </p:extLst>
  </p:cSld>
  <p:clrMapOvr>
    <a:masterClrMapping/>
  </p:clrMapOvr>
</p:sldLayout>
</file>

<file path=ppt/slideLayouts/slideLayout60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TK-C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Plankko-110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6" y="746331"/>
            <a:ext cx="9076429" cy="902380"/>
          </a:xfrm>
          <a:prstGeom prst="rect">
            <a:avLst/>
          </a:prstGeom>
        </p:spPr>
        <p:txBody>
          <a:bodyPr lIns="116805" tIns="58403" rIns="116805" bIns="58403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96845" y="1648709"/>
            <a:ext cx="9088496" cy="3780472"/>
          </a:xfrm>
        </p:spPr>
        <p:txBody>
          <a:bodyPr numCol="2" spcCol="367891"/>
          <a:lstStyle>
            <a:lvl1pPr>
              <a:defRPr sz="2000"/>
            </a:lvl1pPr>
            <a:lvl3pPr marL="459864" indent="-219010">
              <a:buFont typeface="Arial"/>
              <a:buChar char="•"/>
              <a:defRPr sz="1500"/>
            </a:lvl3pPr>
            <a:lvl4pPr marL="689796" indent="-229932">
              <a:buFont typeface="Lucida Grande"/>
              <a:buChar char="-"/>
              <a:defRPr sz="1500"/>
            </a:lvl4pPr>
            <a:lvl5pPr marL="689796" indent="-229932">
              <a:buFont typeface="Lucida Grande"/>
              <a:buChar char="-"/>
              <a:defRPr sz="1500"/>
            </a:lvl5pPr>
            <a:lvl6pPr marL="689796" indent="-229932">
              <a:buFont typeface="Lucida Grande"/>
              <a:buChar char="-"/>
              <a:defRPr sz="1500"/>
            </a:lvl6pPr>
            <a:lvl7pPr marL="689796" indent="-229932">
              <a:buFont typeface="Lucida Grande"/>
              <a:buChar char="-"/>
              <a:defRPr sz="1500"/>
            </a:lvl7pPr>
            <a:lvl8pPr marL="689796" indent="-229932">
              <a:buFont typeface="Lucida Grande"/>
              <a:buChar char="-"/>
              <a:defRPr sz="1500"/>
            </a:lvl8pPr>
            <a:lvl9pPr marL="689796" indent="-22993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fld id="{3D9A9529-7D54-4275-89DF-25CFE376B22D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86023751"/>
      </p:ext>
    </p:extLst>
  </p:cSld>
  <p:clrMapOvr>
    <a:masterClrMapping/>
  </p:clrMapOvr>
</p:sldLayout>
</file>

<file path=ppt/slideLayouts/slideLayout60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enMaa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MenestM-MTK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6" y="1445557"/>
            <a:ext cx="9076429" cy="902380"/>
          </a:xfrm>
          <a:prstGeom prst="rect">
            <a:avLst/>
          </a:prstGeom>
        </p:spPr>
        <p:txBody>
          <a:bodyPr lIns="116805" tIns="58403" rIns="116805" bIns="58403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/>
          <a:lstStyle>
            <a:lvl1pPr>
              <a:defRPr sz="2000"/>
            </a:lvl1pPr>
            <a:lvl3pPr marL="459864" indent="-219010">
              <a:buFont typeface="Arial"/>
              <a:buChar char="•"/>
              <a:defRPr sz="1500"/>
            </a:lvl3pPr>
            <a:lvl4pPr marL="689796" indent="-229932">
              <a:buFont typeface="Lucida Grande"/>
              <a:buChar char="-"/>
              <a:defRPr sz="1500"/>
            </a:lvl4pPr>
            <a:lvl5pPr marL="689796" indent="-229932">
              <a:buFont typeface="Lucida Grande"/>
              <a:buChar char="-"/>
              <a:defRPr sz="1500"/>
            </a:lvl5pPr>
            <a:lvl6pPr marL="689796" indent="-229932">
              <a:buFont typeface="Lucida Grande"/>
              <a:buChar char="-"/>
              <a:defRPr sz="1500"/>
            </a:lvl6pPr>
            <a:lvl7pPr marL="689796" indent="-229932">
              <a:buFont typeface="Lucida Grande"/>
              <a:buChar char="-"/>
              <a:defRPr sz="1500"/>
            </a:lvl7pPr>
            <a:lvl8pPr marL="689796" indent="-229932">
              <a:buFont typeface="Lucida Grande"/>
              <a:buChar char="-"/>
              <a:defRPr sz="1500"/>
            </a:lvl8pPr>
            <a:lvl9pPr marL="689796" indent="-22993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2668588" y="6965950"/>
            <a:ext cx="960437" cy="344488"/>
          </a:xfrm>
        </p:spPr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fld id="{0A9DE839-3B64-42C1-ADB4-7C61E5C7434E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629025" y="6965950"/>
            <a:ext cx="2963863" cy="344488"/>
          </a:xfrm>
        </p:spPr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37757974"/>
      </p:ext>
    </p:extLst>
  </p:cSld>
  <p:clrMapOvr>
    <a:masterClrMapping/>
  </p:clrMapOvr>
</p:sldLayout>
</file>

<file path=ppt/slideLayouts/slideLayout60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enMaalle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MenestM-MTK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6" y="1445557"/>
            <a:ext cx="9076429" cy="902380"/>
          </a:xfrm>
          <a:prstGeom prst="rect">
            <a:avLst/>
          </a:prstGeom>
        </p:spPr>
        <p:txBody>
          <a:bodyPr lIns="116805" tIns="58403" rIns="116805" bIns="58403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 numCol="2" spcCol="367891"/>
          <a:lstStyle>
            <a:lvl1pPr>
              <a:defRPr sz="2000"/>
            </a:lvl1pPr>
            <a:lvl3pPr marL="459864" indent="-219010">
              <a:buFont typeface="Arial"/>
              <a:buChar char="•"/>
              <a:defRPr sz="1500"/>
            </a:lvl3pPr>
            <a:lvl4pPr marL="689796" indent="-229932">
              <a:buFont typeface="Lucida Grande"/>
              <a:buChar char="-"/>
              <a:defRPr sz="1500"/>
            </a:lvl4pPr>
            <a:lvl5pPr marL="689796" indent="-229932">
              <a:buFont typeface="Lucida Grande"/>
              <a:buChar char="-"/>
              <a:defRPr sz="1500"/>
            </a:lvl5pPr>
            <a:lvl6pPr marL="689796" indent="-229932">
              <a:buFont typeface="Lucida Grande"/>
              <a:buChar char="-"/>
              <a:defRPr sz="1500"/>
            </a:lvl6pPr>
            <a:lvl7pPr marL="689796" indent="-229932">
              <a:buFont typeface="Lucida Grande"/>
              <a:buChar char="-"/>
              <a:defRPr sz="1500"/>
            </a:lvl7pPr>
            <a:lvl8pPr marL="689796" indent="-229932">
              <a:buFont typeface="Lucida Grande"/>
              <a:buChar char="-"/>
              <a:defRPr sz="1500"/>
            </a:lvl8pPr>
            <a:lvl9pPr marL="689796" indent="-22993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2671763" y="6958013"/>
            <a:ext cx="955675" cy="346075"/>
          </a:xfrm>
        </p:spPr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fld id="{CA331EB1-1D64-4948-B7BA-9089929A3598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627438" y="6965950"/>
            <a:ext cx="2965450" cy="344488"/>
          </a:xfrm>
        </p:spPr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8613225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587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2C172D9-F838-46C8-91BD-9224FB7CBDD9}" type="datetime1">
              <a:rPr lang="fi-FI" smtClean="0"/>
              <a:t>31.10.2018</a:t>
            </a:fld>
            <a:endParaRPr lang="fi-FI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587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64B82823-7AA7-468D-AB98-29ACF217F42A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158794188"/>
      </p:ext>
    </p:extLst>
  </p:cSld>
  <p:clrMapOvr>
    <a:masterClrMapping/>
  </p:clrMapOvr>
</p:sldLayout>
</file>

<file path=ppt/slideLayouts/slideLayout6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et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MetsOm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6" y="1445557"/>
            <a:ext cx="9076429" cy="902380"/>
          </a:xfrm>
          <a:prstGeom prst="rect">
            <a:avLst/>
          </a:prstGeom>
        </p:spPr>
        <p:txBody>
          <a:bodyPr lIns="116805" tIns="58403" rIns="116805" bIns="58403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/>
          <a:lstStyle>
            <a:lvl1pPr>
              <a:defRPr sz="2000"/>
            </a:lvl1pPr>
            <a:lvl3pPr marL="459864" indent="-219010">
              <a:buFont typeface="Arial"/>
              <a:buChar char="•"/>
              <a:defRPr sz="1500"/>
            </a:lvl3pPr>
            <a:lvl4pPr marL="689796" indent="-229932">
              <a:buFont typeface="Lucida Grande"/>
              <a:buChar char="-"/>
              <a:defRPr sz="1500"/>
            </a:lvl4pPr>
            <a:lvl5pPr marL="689796" indent="-229932">
              <a:buFont typeface="Lucida Grande"/>
              <a:buChar char="-"/>
              <a:defRPr sz="1500"/>
            </a:lvl5pPr>
            <a:lvl6pPr marL="689796" indent="-229932">
              <a:buFont typeface="Lucida Grande"/>
              <a:buChar char="-"/>
              <a:defRPr sz="1500"/>
            </a:lvl6pPr>
            <a:lvl7pPr marL="689796" indent="-229932">
              <a:buFont typeface="Lucida Grande"/>
              <a:buChar char="-"/>
              <a:defRPr sz="1500"/>
            </a:lvl7pPr>
            <a:lvl8pPr marL="689796" indent="-229932">
              <a:buFont typeface="Lucida Grande"/>
              <a:buChar char="-"/>
              <a:defRPr sz="1500"/>
            </a:lvl8pPr>
            <a:lvl9pPr marL="689796" indent="-22993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fld id="{871BAED8-56FB-4333-A0AD-4A11B2A17113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67204217"/>
      </p:ext>
    </p:extLst>
  </p:cSld>
  <p:clrMapOvr>
    <a:masterClrMapping/>
  </p:clrMapOvr>
</p:sldLayout>
</file>

<file path=ppt/slideLayouts/slideLayout6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etsOm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MetsOm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6" y="1445557"/>
            <a:ext cx="9076429" cy="902380"/>
          </a:xfrm>
          <a:prstGeom prst="rect">
            <a:avLst/>
          </a:prstGeom>
        </p:spPr>
        <p:txBody>
          <a:bodyPr lIns="116805" tIns="58403" rIns="116805" bIns="58403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 numCol="2" spcCol="367891"/>
          <a:lstStyle>
            <a:lvl1pPr>
              <a:defRPr sz="2000"/>
            </a:lvl1pPr>
            <a:lvl3pPr marL="459864" indent="-219010">
              <a:buFont typeface="Arial"/>
              <a:buChar char="•"/>
              <a:defRPr sz="1500"/>
            </a:lvl3pPr>
            <a:lvl4pPr marL="689796" indent="-229932">
              <a:buFont typeface="Lucida Grande"/>
              <a:buChar char="-"/>
              <a:defRPr sz="1500"/>
            </a:lvl4pPr>
            <a:lvl5pPr marL="689796" indent="-229932">
              <a:buFont typeface="Lucida Grande"/>
              <a:buChar char="-"/>
              <a:defRPr sz="1500"/>
            </a:lvl5pPr>
            <a:lvl6pPr marL="689796" indent="-229932">
              <a:buFont typeface="Lucida Grande"/>
              <a:buChar char="-"/>
              <a:defRPr sz="1500"/>
            </a:lvl6pPr>
            <a:lvl7pPr marL="689796" indent="-229932">
              <a:buFont typeface="Lucida Grande"/>
              <a:buChar char="-"/>
              <a:defRPr sz="1500"/>
            </a:lvl7pPr>
            <a:lvl8pPr marL="689796" indent="-229932">
              <a:buFont typeface="Lucida Grande"/>
              <a:buChar char="-"/>
              <a:defRPr sz="1500"/>
            </a:lvl8pPr>
            <a:lvl9pPr marL="689796" indent="-22993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95338" y="6972300"/>
            <a:ext cx="2495550" cy="346075"/>
          </a:xfrm>
        </p:spPr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fld id="{4C0A8C5F-28A2-4F5D-9F41-3D71E99B95B6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8703213"/>
      </p:ext>
    </p:extLst>
  </p:cSld>
  <p:clrMapOvr>
    <a:masterClrMapping/>
  </p:clrMapOvr>
</p:sldLayout>
</file>

<file path=ppt/slideLayouts/slideLayout6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etsOm-PEF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PEFC-MetsOm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iruutu 4"/>
          <p:cNvSpPr txBox="1"/>
          <p:nvPr/>
        </p:nvSpPr>
        <p:spPr>
          <a:xfrm>
            <a:off x="768350" y="7205663"/>
            <a:ext cx="730250" cy="209550"/>
          </a:xfrm>
          <a:prstGeom prst="rect">
            <a:avLst/>
          </a:prstGeom>
          <a:noFill/>
        </p:spPr>
        <p:txBody>
          <a:bodyPr lIns="116805" tIns="58403" rIns="116805" bIns="58403">
            <a:spAutoFit/>
          </a:bodyPr>
          <a:lstStyle/>
          <a:p>
            <a:pPr algn="ctr" defTabSz="914400" eaLnBrk="0" hangingPunct="0">
              <a:defRPr/>
            </a:pPr>
            <a:r>
              <a:rPr lang="fi-FI" sz="600" spc="-192" dirty="0">
                <a:solidFill>
                  <a:srgbClr val="73B632"/>
                </a:solidFill>
                <a:latin typeface="Arial" charset="0"/>
                <a:cs typeface="+mn-cs"/>
              </a:rPr>
              <a:t>PEFC/02-44-03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6" y="1445557"/>
            <a:ext cx="9076429" cy="902380"/>
          </a:xfrm>
          <a:prstGeom prst="rect">
            <a:avLst/>
          </a:prstGeom>
        </p:spPr>
        <p:txBody>
          <a:bodyPr lIns="116805" tIns="58403" rIns="116805" bIns="58403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/>
          <a:lstStyle>
            <a:lvl1pPr>
              <a:defRPr sz="2000"/>
            </a:lvl1pPr>
            <a:lvl3pPr marL="459864" indent="-219010">
              <a:buFont typeface="Arial"/>
              <a:buChar char="•"/>
              <a:defRPr sz="1500"/>
            </a:lvl3pPr>
            <a:lvl4pPr marL="689796" indent="-229932">
              <a:buFont typeface="Lucida Grande"/>
              <a:buChar char="-"/>
              <a:defRPr sz="1500"/>
            </a:lvl4pPr>
            <a:lvl5pPr marL="689796" indent="-229932">
              <a:buFont typeface="Lucida Grande"/>
              <a:buChar char="-"/>
              <a:defRPr sz="1500"/>
            </a:lvl5pPr>
            <a:lvl6pPr marL="689796" indent="-229932">
              <a:buFont typeface="Lucida Grande"/>
              <a:buChar char="-"/>
              <a:defRPr sz="1500"/>
            </a:lvl6pPr>
            <a:lvl7pPr marL="689796" indent="-229932">
              <a:buFont typeface="Lucida Grande"/>
              <a:buChar char="-"/>
              <a:defRPr sz="1500"/>
            </a:lvl7pPr>
            <a:lvl8pPr marL="689796" indent="-229932">
              <a:buFont typeface="Lucida Grande"/>
              <a:buChar char="-"/>
              <a:defRPr sz="1500"/>
            </a:lvl8pPr>
            <a:lvl9pPr marL="689796" indent="-22993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6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592263" y="6972300"/>
            <a:ext cx="1604962" cy="346075"/>
          </a:xfrm>
        </p:spPr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fld id="{C9C6E7DE-058B-413A-B19A-16DE3D7615A4}" type="datetime1">
              <a:rPr lang="fi-FI" smtClean="0"/>
              <a:t>31.10.2018</a:t>
            </a:fld>
            <a:endParaRPr lang="fi-FI"/>
          </a:p>
        </p:txBody>
      </p:sp>
      <p:sp>
        <p:nvSpPr>
          <p:cNvPr id="7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74858769"/>
      </p:ext>
    </p:extLst>
  </p:cSld>
  <p:clrMapOvr>
    <a:masterClrMapping/>
  </p:clrMapOvr>
</p:sldLayout>
</file>

<file path=ppt/slideLayouts/slideLayout6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etsOm-PEFC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PEFC-MetsOm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iruutu 4"/>
          <p:cNvSpPr txBox="1"/>
          <p:nvPr/>
        </p:nvSpPr>
        <p:spPr>
          <a:xfrm>
            <a:off x="768350" y="7205663"/>
            <a:ext cx="730250" cy="209550"/>
          </a:xfrm>
          <a:prstGeom prst="rect">
            <a:avLst/>
          </a:prstGeom>
          <a:noFill/>
        </p:spPr>
        <p:txBody>
          <a:bodyPr lIns="116805" tIns="58403" rIns="116805" bIns="58403">
            <a:spAutoFit/>
          </a:bodyPr>
          <a:lstStyle/>
          <a:p>
            <a:pPr algn="ctr" defTabSz="914400" eaLnBrk="0" hangingPunct="0">
              <a:defRPr/>
            </a:pPr>
            <a:r>
              <a:rPr lang="fi-FI" sz="600" spc="-192" dirty="0">
                <a:solidFill>
                  <a:srgbClr val="73B632"/>
                </a:solidFill>
                <a:latin typeface="Arial" charset="0"/>
                <a:cs typeface="+mn-cs"/>
              </a:rPr>
              <a:t>PEFC/02-44-03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6" y="1445557"/>
            <a:ext cx="9076429" cy="902380"/>
          </a:xfrm>
          <a:prstGeom prst="rect">
            <a:avLst/>
          </a:prstGeom>
        </p:spPr>
        <p:txBody>
          <a:bodyPr lIns="116805" tIns="58403" rIns="116805" bIns="58403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 numCol="2" spcCol="367891"/>
          <a:lstStyle>
            <a:lvl1pPr>
              <a:defRPr sz="2000"/>
            </a:lvl1pPr>
            <a:lvl3pPr marL="459864" indent="-219010">
              <a:buFont typeface="Arial"/>
              <a:buChar char="•"/>
              <a:defRPr sz="1500"/>
            </a:lvl3pPr>
            <a:lvl4pPr marL="689796" indent="-229932">
              <a:buFont typeface="Lucida Grande"/>
              <a:buChar char="-"/>
              <a:defRPr sz="1500"/>
            </a:lvl4pPr>
            <a:lvl5pPr marL="689796" indent="-229932">
              <a:buFont typeface="Lucida Grande"/>
              <a:buChar char="-"/>
              <a:defRPr sz="1500"/>
            </a:lvl5pPr>
            <a:lvl6pPr marL="689796" indent="-229932">
              <a:buFont typeface="Lucida Grande"/>
              <a:buChar char="-"/>
              <a:defRPr sz="1500"/>
            </a:lvl6pPr>
            <a:lvl7pPr marL="689796" indent="-229932">
              <a:buFont typeface="Lucida Grande"/>
              <a:buChar char="-"/>
              <a:defRPr sz="1500"/>
            </a:lvl7pPr>
            <a:lvl8pPr marL="689796" indent="-229932">
              <a:buFont typeface="Lucida Grande"/>
              <a:buChar char="-"/>
              <a:defRPr sz="1500"/>
            </a:lvl8pPr>
            <a:lvl9pPr marL="689796" indent="-22993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6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592263" y="6972300"/>
            <a:ext cx="1604962" cy="346075"/>
          </a:xfrm>
        </p:spPr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fld id="{18D63FEC-0EC1-4F4B-88F1-E9A82175DA13}" type="datetime1">
              <a:rPr lang="fi-FI" smtClean="0"/>
              <a:t>31.10.2018</a:t>
            </a:fld>
            <a:endParaRPr lang="fi-FI"/>
          </a:p>
        </p:txBody>
      </p:sp>
      <p:sp>
        <p:nvSpPr>
          <p:cNvPr id="7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09555510"/>
      </p:ext>
    </p:extLst>
  </p:cSld>
  <p:clrMapOvr>
    <a:masterClrMapping/>
  </p:clrMapOvr>
</p:sldLayout>
</file>

<file path=ppt/slideLayouts/slideLayout6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TK-PEF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PEFC-MTK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7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iruutu 4"/>
          <p:cNvSpPr txBox="1"/>
          <p:nvPr/>
        </p:nvSpPr>
        <p:spPr>
          <a:xfrm>
            <a:off x="768350" y="7205663"/>
            <a:ext cx="730250" cy="209550"/>
          </a:xfrm>
          <a:prstGeom prst="rect">
            <a:avLst/>
          </a:prstGeom>
          <a:noFill/>
        </p:spPr>
        <p:txBody>
          <a:bodyPr lIns="116805" tIns="58403" rIns="116805" bIns="58403">
            <a:spAutoFit/>
          </a:bodyPr>
          <a:lstStyle/>
          <a:p>
            <a:pPr algn="ctr" defTabSz="914400" eaLnBrk="0" hangingPunct="0">
              <a:defRPr/>
            </a:pPr>
            <a:r>
              <a:rPr lang="fi-FI" sz="600" spc="-192" dirty="0">
                <a:solidFill>
                  <a:srgbClr val="73B632"/>
                </a:solidFill>
                <a:latin typeface="Arial" charset="0"/>
                <a:cs typeface="+mn-cs"/>
              </a:rPr>
              <a:t>PEFC/02-44-03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6" y="1445557"/>
            <a:ext cx="9076429" cy="902380"/>
          </a:xfrm>
          <a:prstGeom prst="rect">
            <a:avLst/>
          </a:prstGeom>
        </p:spPr>
        <p:txBody>
          <a:bodyPr lIns="116805" tIns="58403" rIns="116805" bIns="58403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 spcCol="0"/>
          <a:lstStyle>
            <a:lvl1pPr>
              <a:defRPr sz="2000"/>
            </a:lvl1pPr>
            <a:lvl3pPr marL="459864" indent="-219010">
              <a:buFont typeface="Arial"/>
              <a:buChar char="•"/>
              <a:defRPr sz="1500"/>
            </a:lvl3pPr>
            <a:lvl4pPr marL="689796" indent="-229932">
              <a:buFont typeface="Lucida Grande"/>
              <a:buChar char="-"/>
              <a:defRPr sz="1500"/>
            </a:lvl4pPr>
            <a:lvl5pPr marL="689796" indent="-229932">
              <a:buFont typeface="Lucida Grande"/>
              <a:buChar char="-"/>
              <a:defRPr sz="1500"/>
            </a:lvl5pPr>
            <a:lvl6pPr marL="689796" indent="-229932">
              <a:buFont typeface="Lucida Grande"/>
              <a:buChar char="-"/>
              <a:defRPr sz="1500"/>
            </a:lvl6pPr>
            <a:lvl7pPr marL="689796" indent="-229932">
              <a:buFont typeface="Lucida Grande"/>
              <a:buChar char="-"/>
              <a:defRPr sz="1500"/>
            </a:lvl7pPr>
            <a:lvl8pPr marL="689796" indent="-229932">
              <a:buFont typeface="Lucida Grande"/>
              <a:buChar char="-"/>
              <a:defRPr sz="1500"/>
            </a:lvl8pPr>
            <a:lvl9pPr marL="689796" indent="-22993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6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592263" y="6972300"/>
            <a:ext cx="1604962" cy="346075"/>
          </a:xfrm>
        </p:spPr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fld id="{E773AB19-9627-465E-8101-E1496A0BC25B}" type="datetime1">
              <a:rPr lang="fi-FI" smtClean="0"/>
              <a:t>31.10.2018</a:t>
            </a:fld>
            <a:endParaRPr lang="fi-FI"/>
          </a:p>
        </p:txBody>
      </p:sp>
      <p:sp>
        <p:nvSpPr>
          <p:cNvPr id="7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59557109"/>
      </p:ext>
    </p:extLst>
  </p:cSld>
  <p:clrMapOvr>
    <a:masterClrMapping/>
  </p:clrMapOvr>
</p:sldLayout>
</file>

<file path=ppt/slideLayouts/slideLayout6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MTK-PEFC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PEFC-MTK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7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iruutu 4"/>
          <p:cNvSpPr txBox="1"/>
          <p:nvPr/>
        </p:nvSpPr>
        <p:spPr>
          <a:xfrm>
            <a:off x="768350" y="7205663"/>
            <a:ext cx="730250" cy="209550"/>
          </a:xfrm>
          <a:prstGeom prst="rect">
            <a:avLst/>
          </a:prstGeom>
          <a:noFill/>
        </p:spPr>
        <p:txBody>
          <a:bodyPr lIns="116805" tIns="58403" rIns="116805" bIns="58403">
            <a:spAutoFit/>
          </a:bodyPr>
          <a:lstStyle/>
          <a:p>
            <a:pPr algn="ctr" defTabSz="914400" eaLnBrk="0" hangingPunct="0">
              <a:defRPr/>
            </a:pPr>
            <a:r>
              <a:rPr lang="fi-FI" sz="600" spc="-192" dirty="0">
                <a:solidFill>
                  <a:srgbClr val="73B632"/>
                </a:solidFill>
                <a:latin typeface="Arial" charset="0"/>
                <a:cs typeface="+mn-cs"/>
              </a:rPr>
              <a:t>PEFC/02-44-03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6" y="1445557"/>
            <a:ext cx="9076429" cy="902380"/>
          </a:xfrm>
          <a:prstGeom prst="rect">
            <a:avLst/>
          </a:prstGeom>
        </p:spPr>
        <p:txBody>
          <a:bodyPr lIns="116805" tIns="58403" rIns="116805" bIns="58403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780472"/>
          </a:xfrm>
        </p:spPr>
        <p:txBody>
          <a:bodyPr numCol="2" spcCol="367891"/>
          <a:lstStyle>
            <a:lvl1pPr>
              <a:defRPr sz="2000"/>
            </a:lvl1pPr>
            <a:lvl3pPr marL="459864" indent="-219010">
              <a:buFont typeface="Arial"/>
              <a:buChar char="•"/>
              <a:defRPr sz="1500"/>
            </a:lvl3pPr>
            <a:lvl4pPr marL="689796" indent="-229932">
              <a:buFont typeface="Lucida Grande"/>
              <a:buChar char="-"/>
              <a:defRPr sz="1500"/>
            </a:lvl4pPr>
            <a:lvl5pPr marL="689796" indent="-229932">
              <a:buFont typeface="Lucida Grande"/>
              <a:buChar char="-"/>
              <a:defRPr sz="1500"/>
            </a:lvl5pPr>
            <a:lvl6pPr marL="689796" indent="-229932">
              <a:buFont typeface="Lucida Grande"/>
              <a:buChar char="-"/>
              <a:defRPr sz="1500"/>
            </a:lvl6pPr>
            <a:lvl7pPr marL="689796" indent="-229932">
              <a:buFont typeface="Lucida Grande"/>
              <a:buChar char="-"/>
              <a:defRPr sz="1500"/>
            </a:lvl7pPr>
            <a:lvl8pPr marL="689796" indent="-229932">
              <a:buFont typeface="Lucida Grande"/>
              <a:buChar char="-"/>
              <a:defRPr sz="1500"/>
            </a:lvl8pPr>
            <a:lvl9pPr marL="689796" indent="-22993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6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592263" y="6972300"/>
            <a:ext cx="1604962" cy="346075"/>
          </a:xfrm>
        </p:spPr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fld id="{81F2BCA6-3BA8-4155-9EB5-3A749E1543A3}" type="datetime1">
              <a:rPr lang="fi-FI" smtClean="0"/>
              <a:t>31.10.2018</a:t>
            </a:fld>
            <a:endParaRPr lang="fi-FI"/>
          </a:p>
        </p:txBody>
      </p:sp>
      <p:sp>
        <p:nvSpPr>
          <p:cNvPr id="7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67710533"/>
      </p:ext>
    </p:extLst>
  </p:cSld>
  <p:clrMapOvr>
    <a:masterClrMapping/>
  </p:clrMapOvr>
</p:sldLayout>
</file>

<file path=ppt/slideLayouts/slideLayout6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YhdVuo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YhdistV-MTK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6" y="1445557"/>
            <a:ext cx="9076429" cy="902380"/>
          </a:xfrm>
          <a:prstGeom prst="rect">
            <a:avLst/>
          </a:prstGeom>
        </p:spPr>
        <p:txBody>
          <a:bodyPr lIns="116805" tIns="58403" rIns="116805" bIns="58403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5"/>
            <a:ext cx="9088496" cy="3420906"/>
          </a:xfrm>
        </p:spPr>
        <p:txBody>
          <a:bodyPr/>
          <a:lstStyle>
            <a:lvl1pPr>
              <a:defRPr sz="2000"/>
            </a:lvl1pPr>
            <a:lvl3pPr marL="459864" indent="-219010">
              <a:buFont typeface="Arial"/>
              <a:buChar char="•"/>
              <a:defRPr sz="1500"/>
            </a:lvl3pPr>
            <a:lvl4pPr marL="689796" indent="-229932">
              <a:buFont typeface="Lucida Grande"/>
              <a:buChar char="-"/>
              <a:defRPr sz="1500"/>
            </a:lvl4pPr>
            <a:lvl5pPr marL="689796" indent="-229932">
              <a:buFont typeface="Lucida Grande"/>
              <a:buChar char="-"/>
              <a:defRPr sz="1500"/>
            </a:lvl5pPr>
            <a:lvl6pPr marL="689796" indent="-229932">
              <a:buFont typeface="Lucida Grande"/>
              <a:buChar char="-"/>
              <a:defRPr sz="1500"/>
            </a:lvl6pPr>
            <a:lvl7pPr marL="689796" indent="-229932">
              <a:buFont typeface="Lucida Grande"/>
              <a:buChar char="-"/>
              <a:defRPr sz="1500"/>
            </a:lvl7pPr>
            <a:lvl8pPr marL="689796" indent="-229932">
              <a:buFont typeface="Lucida Grande"/>
              <a:buChar char="-"/>
              <a:defRPr sz="1500"/>
            </a:lvl8pPr>
            <a:lvl9pPr marL="689796" indent="-22993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2284413" y="6965950"/>
            <a:ext cx="1144587" cy="344488"/>
          </a:xfrm>
        </p:spPr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fld id="{C3B4AC38-D05A-4AC6-947F-755592344E4F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70487810"/>
      </p:ext>
    </p:extLst>
  </p:cSld>
  <p:clrMapOvr>
    <a:masterClrMapping/>
  </p:clrMapOvr>
</p:sldLayout>
</file>

<file path=ppt/slideLayouts/slideLayout6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isivu-YhdVuosi-2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1504-YhdistV-MTK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81656" y="1445557"/>
            <a:ext cx="9076429" cy="902380"/>
          </a:xfrm>
          <a:prstGeom prst="rect">
            <a:avLst/>
          </a:prstGeom>
        </p:spPr>
        <p:txBody>
          <a:bodyPr lIns="116805" tIns="58403" rIns="116805" bIns="58403"/>
          <a:lstStyle>
            <a:lvl1pPr>
              <a:defRPr sz="36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81653" y="2347934"/>
            <a:ext cx="9088496" cy="3440914"/>
          </a:xfrm>
        </p:spPr>
        <p:txBody>
          <a:bodyPr numCol="2" spcCol="367891"/>
          <a:lstStyle>
            <a:lvl1pPr>
              <a:defRPr sz="2000"/>
            </a:lvl1pPr>
            <a:lvl3pPr marL="459864" indent="-219010">
              <a:buFont typeface="Arial"/>
              <a:buChar char="•"/>
              <a:defRPr sz="1500"/>
            </a:lvl3pPr>
            <a:lvl4pPr marL="689796" indent="-229932">
              <a:buFont typeface="Lucida Grande"/>
              <a:buChar char="-"/>
              <a:defRPr sz="1500"/>
            </a:lvl4pPr>
            <a:lvl5pPr marL="689796" indent="-229932">
              <a:buFont typeface="Lucida Grande"/>
              <a:buChar char="-"/>
              <a:defRPr sz="1500"/>
            </a:lvl5pPr>
            <a:lvl6pPr marL="689796" indent="-229932">
              <a:buFont typeface="Lucida Grande"/>
              <a:buChar char="-"/>
              <a:defRPr sz="1500"/>
            </a:lvl6pPr>
            <a:lvl7pPr marL="689796" indent="-229932">
              <a:buFont typeface="Lucida Grande"/>
              <a:buChar char="-"/>
              <a:defRPr sz="1500"/>
            </a:lvl7pPr>
            <a:lvl8pPr marL="689796" indent="-229932">
              <a:buFont typeface="Lucida Grande"/>
              <a:buChar char="-"/>
              <a:defRPr sz="1500"/>
            </a:lvl8pPr>
            <a:lvl9pPr marL="689796" indent="-229932">
              <a:buFont typeface="Lucida Grande"/>
              <a:buChar char="-"/>
              <a:defRPr sz="15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2286000" y="6965950"/>
            <a:ext cx="1138238" cy="338138"/>
          </a:xfrm>
        </p:spPr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fld id="{0E005AC3-911A-494C-922F-8011B0C347CA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72346288"/>
      </p:ext>
    </p:extLst>
  </p:cSld>
  <p:clrMapOvr>
    <a:masterClrMapping/>
  </p:clrMapOvr>
</p:sldLayout>
</file>

<file path=ppt/slideLayouts/slideLayout6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Lopetus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5" descr="MTK-PPT-MTK-Lopetusdia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909279" y="2575509"/>
            <a:ext cx="8538951" cy="902380"/>
          </a:xfrm>
          <a:prstGeom prst="rect">
            <a:avLst/>
          </a:prstGeom>
        </p:spPr>
        <p:txBody>
          <a:bodyPr lIns="116805" tIns="58403" rIns="116805" bIns="58403"/>
          <a:lstStyle>
            <a:lvl1pPr algn="ctr">
              <a:defRPr sz="310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909278" y="3404696"/>
            <a:ext cx="8538950" cy="2249530"/>
          </a:xfrm>
        </p:spPr>
        <p:txBody>
          <a:bodyPr/>
          <a:lstStyle>
            <a:lvl1pPr algn="ctr">
              <a:defRPr sz="2000"/>
            </a:lvl1pPr>
            <a:lvl2pPr algn="ctr">
              <a:defRPr/>
            </a:lvl2pPr>
            <a:lvl3pPr marL="459864" indent="-219010">
              <a:buFont typeface="Arial"/>
              <a:buChar char="•"/>
              <a:defRPr sz="1500"/>
            </a:lvl3pPr>
            <a:lvl4pPr marL="689796" indent="-229932">
              <a:buFont typeface="Lucida Grande"/>
              <a:buChar char="-"/>
              <a:defRPr sz="1300"/>
            </a:lvl4pPr>
            <a:lvl5pPr marL="689796" indent="-229932">
              <a:buFont typeface="Lucida Grande"/>
              <a:buChar char="-"/>
              <a:defRPr sz="1300"/>
            </a:lvl5pPr>
            <a:lvl6pPr marL="689796" indent="-229932">
              <a:buFont typeface="Lucida Grande"/>
              <a:buChar char="-"/>
              <a:defRPr sz="1300"/>
            </a:lvl6pPr>
            <a:lvl7pPr marL="689796" indent="-229932">
              <a:buFont typeface="Lucida Grande"/>
              <a:buChar char="-"/>
              <a:defRPr sz="1300"/>
            </a:lvl7pPr>
            <a:lvl8pPr marL="689796" indent="-229932">
              <a:buFont typeface="Lucida Grande"/>
              <a:buChar char="-"/>
              <a:defRPr sz="1300"/>
            </a:lvl8pPr>
            <a:lvl9pPr marL="689796" indent="-229932">
              <a:buFont typeface="Lucida Grande"/>
              <a:buChar char="-"/>
              <a:defRPr sz="13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5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803275" y="6972300"/>
            <a:ext cx="2493963" cy="346075"/>
          </a:xfrm>
        </p:spPr>
        <p:txBody>
          <a:bodyPr/>
          <a:lstStyle>
            <a:lvl1pPr defTabSz="501300" eaLnBrk="1" hangingPunct="1"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C18B8367-5E69-4B56-8F61-17B41189FF8F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636963" y="6965950"/>
            <a:ext cx="3384550" cy="344488"/>
          </a:xfrm>
        </p:spPr>
        <p:txBody>
          <a:bodyPr/>
          <a:lstStyle>
            <a:lvl1pPr defTabSz="501300" eaLnBrk="1" hangingPunct="1"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69963778"/>
      </p:ext>
    </p:extLst>
  </p:cSld>
  <p:clrMapOvr>
    <a:masterClrMapping/>
  </p:clrMapOvr>
</p:sldLayout>
</file>

<file path=ppt/slideLayouts/slideLayout6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157936" y="1764665"/>
            <a:ext cx="8461838" cy="2436918"/>
          </a:xfrm>
          <a:prstGeom prst="rect">
            <a:avLst/>
          </a:prstGeom>
        </p:spPr>
        <p:txBody>
          <a:bodyPr lIns="116805" tIns="58403" rIns="116805" bIns="58403"/>
          <a:lstStyle>
            <a:lvl1pPr algn="ctr">
              <a:defRPr sz="4600"/>
            </a:lvl1pPr>
          </a:lstStyle>
          <a:p>
            <a:pPr lvl="0"/>
            <a:r>
              <a:rPr lang="fi-FI" noProof="0"/>
              <a:t>Muokkaa otsikon perustyyliä napsauttamalla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603296" y="4285615"/>
            <a:ext cx="7482047" cy="1932728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fi-FI" noProof="0"/>
              <a:t>Muokkaa alaotsikon perustyyliä napsauttamalla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fld id="{27ACC9BF-A11D-4CCB-B7C7-18D3AC01051C}" type="datetime1">
              <a:rPr lang="fi-FI" smtClean="0"/>
              <a:t>31.10.2018</a:t>
            </a:fld>
            <a:endParaRPr lang="fi-FI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1300" eaLnBrk="1" hangingPunct="1"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46088" y="7046913"/>
            <a:ext cx="2225675" cy="249237"/>
          </a:xfrm>
          <a:prstGeom prst="rect">
            <a:avLst/>
          </a:prstGeom>
        </p:spPr>
        <p:txBody>
          <a:bodyPr vert="horz" wrap="square" lIns="116805" tIns="58403" rIns="116805" bIns="58403" numCol="1" anchor="t" anchorCtr="0" compatLnSpc="1">
            <a:prstTxWarp prst="textNoShape">
              <a:avLst/>
            </a:prstTxWarp>
          </a:bodyPr>
          <a:lstStyle>
            <a:lvl1pPr defTabSz="914400" eaLnBrk="0" hangingPunct="0">
              <a:defRPr sz="3100">
                <a:solidFill>
                  <a:srgbClr val="000000"/>
                </a:solidFill>
              </a:defRPr>
            </a:lvl1pPr>
          </a:lstStyle>
          <a:p>
            <a:fld id="{78D58191-66C6-4F30-865A-AE7A9255039D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59279703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26582" y="152311"/>
            <a:ext cx="2360408" cy="609054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5361" y="152311"/>
            <a:ext cx="6903079" cy="609054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587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D373D13-BD4A-4555-8FF9-D69338105B81}" type="datetime1">
              <a:rPr lang="fi-FI" smtClean="0"/>
              <a:t>31.10.2018</a:t>
            </a:fld>
            <a:endParaRPr lang="fi-FI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587"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65BD17D3-D9CE-4F22-874D-C74B6E85F3F0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414550977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MTK_LB01_vaaka_____V1__RGB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02600" y="6535738"/>
            <a:ext cx="20478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157936" y="1764665"/>
            <a:ext cx="8461838" cy="2436918"/>
          </a:xfrm>
        </p:spPr>
        <p:txBody>
          <a:bodyPr/>
          <a:lstStyle>
            <a:lvl1pPr algn="ctr">
              <a:defRPr sz="4100"/>
            </a:lvl1pPr>
          </a:lstStyle>
          <a:p>
            <a:pPr lvl="0"/>
            <a:r>
              <a:rPr lang="fi-FI" noProof="0"/>
              <a:t>Muokkaa otsikon perustyyliä napsauttamalla</a:t>
            </a: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603299" y="4285615"/>
            <a:ext cx="7482047" cy="1932728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fi-FI" noProof="0"/>
              <a:t>Muokkaa alaotsikon perustyyliä napsauttamalla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191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fld id="{323DE8C1-546D-4942-AB84-010BA996DAE0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 eaLnBrk="1" hangingPunct="1">
              <a:defRPr/>
            </a:lvl1pPr>
          </a:lstStyle>
          <a:p>
            <a:fld id="{5D0CFE99-2026-49EC-81CB-1A4D6C817933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93569092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191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fld id="{C155B92E-9393-4C42-8DA7-B2ED2BB82839}" type="datetime1">
              <a:rPr lang="fi-FI" smtClean="0"/>
              <a:t>31.10.2018</a:t>
            </a:fld>
            <a:endParaRPr lang="fi-FI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 eaLnBrk="1" hangingPunct="1">
              <a:defRPr/>
            </a:lvl1pPr>
          </a:lstStyle>
          <a:p>
            <a:fld id="{995D66F8-CB88-4FFC-933C-72E5E57C92AA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48372641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44329" y="4859833"/>
            <a:ext cx="9085342" cy="1502066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44329" y="3205770"/>
            <a:ext cx="9085342" cy="1654373"/>
          </a:xfrm>
        </p:spPr>
        <p:txBody>
          <a:bodyPr anchor="b"/>
          <a:lstStyle>
            <a:lvl1pPr marL="0" indent="0">
              <a:buNone/>
              <a:defRPr sz="2300"/>
            </a:lvl1pPr>
            <a:lvl2pPr marL="503425" indent="0">
              <a:buNone/>
              <a:defRPr sz="2000"/>
            </a:lvl2pPr>
            <a:lvl3pPr marL="1006919" indent="0">
              <a:buNone/>
              <a:defRPr sz="1800"/>
            </a:lvl3pPr>
            <a:lvl4pPr marL="1510399" indent="0">
              <a:buNone/>
              <a:defRPr sz="1700"/>
            </a:lvl4pPr>
            <a:lvl5pPr marL="2013850" indent="0">
              <a:buNone/>
              <a:defRPr sz="1700"/>
            </a:lvl5pPr>
            <a:lvl6pPr marL="2517316" indent="0">
              <a:buNone/>
              <a:defRPr sz="1700"/>
            </a:lvl6pPr>
            <a:lvl7pPr marL="3020787" indent="0">
              <a:buNone/>
              <a:defRPr sz="1700"/>
            </a:lvl7pPr>
            <a:lvl8pPr marL="3524252" indent="0">
              <a:buNone/>
              <a:defRPr sz="1700"/>
            </a:lvl8pPr>
            <a:lvl9pPr marL="4027706" indent="0">
              <a:buNone/>
              <a:defRPr sz="17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191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fld id="{4CF49A7C-1689-4CDC-A24E-732DC5C27876}" type="datetime1">
              <a:rPr lang="fi-FI" smtClean="0"/>
              <a:t>31.10.2018</a:t>
            </a:fld>
            <a:endParaRPr lang="fi-FI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 eaLnBrk="1" hangingPunct="1">
              <a:defRPr/>
            </a:lvl1pPr>
          </a:lstStyle>
          <a:p>
            <a:fld id="{76A6661C-4617-4E8E-976D-59FCF9124229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78668407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45360" y="1428548"/>
            <a:ext cx="4631743" cy="4814315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5255247" y="1428548"/>
            <a:ext cx="4631743" cy="4814315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191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fld id="{BCABB6FF-A44C-4FEA-9F65-DD307BC90C58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 eaLnBrk="1" hangingPunct="1">
              <a:defRPr/>
            </a:lvl1pPr>
          </a:lstStyle>
          <a:p>
            <a:fld id="{33BCC68B-428B-4599-8544-A044C39B0467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99747207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34432" y="302868"/>
            <a:ext cx="9619774" cy="1260475"/>
          </a:xfrm>
        </p:spPr>
        <p:txBody>
          <a:bodyPr/>
          <a:lstStyle>
            <a:lvl1pPr>
              <a:defRPr/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534432" y="1692898"/>
            <a:ext cx="4722671" cy="70551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3425" indent="0">
              <a:buNone/>
              <a:defRPr sz="2300" b="1"/>
            </a:lvl2pPr>
            <a:lvl3pPr marL="1006919" indent="0">
              <a:buNone/>
              <a:defRPr sz="2000" b="1"/>
            </a:lvl3pPr>
            <a:lvl4pPr marL="1510399" indent="0">
              <a:buNone/>
              <a:defRPr sz="1800" b="1"/>
            </a:lvl4pPr>
            <a:lvl5pPr marL="2013850" indent="0">
              <a:buNone/>
              <a:defRPr sz="1800" b="1"/>
            </a:lvl5pPr>
            <a:lvl6pPr marL="2517316" indent="0">
              <a:buNone/>
              <a:defRPr sz="1800" b="1"/>
            </a:lvl6pPr>
            <a:lvl7pPr marL="3020787" indent="0">
              <a:buNone/>
              <a:defRPr sz="1800" b="1"/>
            </a:lvl7pPr>
            <a:lvl8pPr marL="3524252" indent="0">
              <a:buNone/>
              <a:defRPr sz="1800" b="1"/>
            </a:lvl8pPr>
            <a:lvl9pPr marL="4027706" indent="0">
              <a:buNone/>
              <a:defRPr sz="18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534432" y="2398409"/>
            <a:ext cx="4722671" cy="435739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5429680" y="1692898"/>
            <a:ext cx="4724526" cy="70551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3425" indent="0">
              <a:buNone/>
              <a:defRPr sz="2300" b="1"/>
            </a:lvl2pPr>
            <a:lvl3pPr marL="1006919" indent="0">
              <a:buNone/>
              <a:defRPr sz="2000" b="1"/>
            </a:lvl3pPr>
            <a:lvl4pPr marL="1510399" indent="0">
              <a:buNone/>
              <a:defRPr sz="1800" b="1"/>
            </a:lvl4pPr>
            <a:lvl5pPr marL="2013850" indent="0">
              <a:buNone/>
              <a:defRPr sz="1800" b="1"/>
            </a:lvl5pPr>
            <a:lvl6pPr marL="2517316" indent="0">
              <a:buNone/>
              <a:defRPr sz="1800" b="1"/>
            </a:lvl6pPr>
            <a:lvl7pPr marL="3020787" indent="0">
              <a:buNone/>
              <a:defRPr sz="1800" b="1"/>
            </a:lvl7pPr>
            <a:lvl8pPr marL="3524252" indent="0">
              <a:buNone/>
              <a:defRPr sz="1800" b="1"/>
            </a:lvl8pPr>
            <a:lvl9pPr marL="4027706" indent="0">
              <a:buNone/>
              <a:defRPr sz="18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5429680" y="2398409"/>
            <a:ext cx="4724526" cy="435739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191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fld id="{AE8A1293-1608-446C-8A19-438B8B5B7192}" type="datetime1">
              <a:rPr lang="fi-FI" smtClean="0"/>
              <a:t>31.10.2018</a:t>
            </a:fld>
            <a:endParaRPr lang="fi-FI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 eaLnBrk="1" hangingPunct="1">
              <a:defRPr/>
            </a:lvl1pPr>
          </a:lstStyle>
          <a:p>
            <a:fld id="{2FB38E75-10F6-437F-9F75-2D63046E1AF9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43535550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191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fld id="{BC1487F9-60B1-47FB-B4FD-06AFF2DC1E03}" type="datetime1">
              <a:rPr lang="fi-FI" smtClean="0"/>
              <a:t>31.10.2018</a:t>
            </a:fld>
            <a:endParaRPr lang="fi-FI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 eaLnBrk="1" hangingPunct="1">
              <a:defRPr/>
            </a:lvl1pPr>
          </a:lstStyle>
          <a:p>
            <a:fld id="{922260DF-7255-4D2A-B133-D088A7B2BCDD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59281373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191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fld id="{A766F53C-1517-477A-B5A0-1B54081C6020}" type="datetime1">
              <a:rPr lang="fi-FI" smtClean="0"/>
              <a:t>31.10.2018</a:t>
            </a:fld>
            <a:endParaRPr lang="fi-FI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 eaLnBrk="1" hangingPunct="1">
              <a:defRPr/>
            </a:lvl1pPr>
          </a:lstStyle>
          <a:p>
            <a:fld id="{FB9BC300-2726-4AC9-A359-59B76801AFEF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3666737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801689" y="2349502"/>
            <a:ext cx="9085262" cy="1620839"/>
          </a:xfrm>
        </p:spPr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603375" y="4286256"/>
            <a:ext cx="7481888" cy="193198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412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826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239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653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066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479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089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306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en-US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AD2DCF-E57C-40A0-B962-DC7C10FA3ACA}" type="datetime1">
              <a:rPr lang="fi-FI" smtClean="0"/>
              <a:t>31.10.2018</a:t>
            </a:fld>
            <a:endParaRPr lang="en-US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5E2950-47BE-476B-81A8-888F2BCB62FD}" type="slidenum">
              <a:rPr lang="en-US" altLang="fi-FI"/>
              <a:pPr/>
              <a:t>‹#›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202520847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34436" y="301114"/>
            <a:ext cx="3516488" cy="128148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178960" y="301430"/>
            <a:ext cx="5975246" cy="6454683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534436" y="1582598"/>
            <a:ext cx="3516488" cy="5173200"/>
          </a:xfrm>
        </p:spPr>
        <p:txBody>
          <a:bodyPr/>
          <a:lstStyle>
            <a:lvl1pPr marL="0" indent="0">
              <a:buNone/>
              <a:defRPr sz="1700"/>
            </a:lvl1pPr>
            <a:lvl2pPr marL="503425" indent="0">
              <a:buNone/>
              <a:defRPr sz="1400"/>
            </a:lvl2pPr>
            <a:lvl3pPr marL="1006919" indent="0">
              <a:buNone/>
              <a:defRPr sz="1100"/>
            </a:lvl3pPr>
            <a:lvl4pPr marL="1510399" indent="0">
              <a:buNone/>
              <a:defRPr sz="1000"/>
            </a:lvl4pPr>
            <a:lvl5pPr marL="2013850" indent="0">
              <a:buNone/>
              <a:defRPr sz="1000"/>
            </a:lvl5pPr>
            <a:lvl6pPr marL="2517316" indent="0">
              <a:buNone/>
              <a:defRPr sz="1000"/>
            </a:lvl6pPr>
            <a:lvl7pPr marL="3020787" indent="0">
              <a:buNone/>
              <a:defRPr sz="1000"/>
            </a:lvl7pPr>
            <a:lvl8pPr marL="3524252" indent="0">
              <a:buNone/>
              <a:defRPr sz="1000"/>
            </a:lvl8pPr>
            <a:lvl9pPr marL="4027706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191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fld id="{0E94ADE8-A52A-4DFB-BAE3-480BF6FEC7A0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 eaLnBrk="1" hangingPunct="1">
              <a:defRPr/>
            </a:lvl1pPr>
          </a:lstStyle>
          <a:p>
            <a:fld id="{489F9DFD-AE04-45DB-A763-288B77AF48DB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15253637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095049" y="5294005"/>
            <a:ext cx="6413183" cy="62498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2095049" y="675754"/>
            <a:ext cx="6413183" cy="4537710"/>
          </a:xfrm>
        </p:spPr>
        <p:txBody>
          <a:bodyPr/>
          <a:lstStyle>
            <a:lvl1pPr marL="0" indent="0">
              <a:buNone/>
              <a:defRPr sz="3600"/>
            </a:lvl1pPr>
            <a:lvl2pPr marL="503425" indent="0">
              <a:buNone/>
              <a:defRPr sz="3200"/>
            </a:lvl2pPr>
            <a:lvl3pPr marL="1006919" indent="0">
              <a:buNone/>
              <a:defRPr sz="2700"/>
            </a:lvl3pPr>
            <a:lvl4pPr marL="1510399" indent="0">
              <a:buNone/>
              <a:defRPr sz="2300"/>
            </a:lvl4pPr>
            <a:lvl5pPr marL="2013850" indent="0">
              <a:buNone/>
              <a:defRPr sz="2300"/>
            </a:lvl5pPr>
            <a:lvl6pPr marL="2517316" indent="0">
              <a:buNone/>
              <a:defRPr sz="2300"/>
            </a:lvl6pPr>
            <a:lvl7pPr marL="3020787" indent="0">
              <a:buNone/>
              <a:defRPr sz="2300"/>
            </a:lvl7pPr>
            <a:lvl8pPr marL="3524252" indent="0">
              <a:buNone/>
              <a:defRPr sz="2300"/>
            </a:lvl8pPr>
            <a:lvl9pPr marL="4027706" indent="0">
              <a:buNone/>
              <a:defRPr sz="2300"/>
            </a:lvl9pPr>
          </a:lstStyle>
          <a:p>
            <a:pPr lvl="0"/>
            <a:endParaRPr lang="en-US" noProof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2095049" y="5918990"/>
            <a:ext cx="6413183" cy="887585"/>
          </a:xfrm>
        </p:spPr>
        <p:txBody>
          <a:bodyPr/>
          <a:lstStyle>
            <a:lvl1pPr marL="0" indent="0">
              <a:buNone/>
              <a:defRPr sz="1700"/>
            </a:lvl1pPr>
            <a:lvl2pPr marL="503425" indent="0">
              <a:buNone/>
              <a:defRPr sz="1400"/>
            </a:lvl2pPr>
            <a:lvl3pPr marL="1006919" indent="0">
              <a:buNone/>
              <a:defRPr sz="1100"/>
            </a:lvl3pPr>
            <a:lvl4pPr marL="1510399" indent="0">
              <a:buNone/>
              <a:defRPr sz="1000"/>
            </a:lvl4pPr>
            <a:lvl5pPr marL="2013850" indent="0">
              <a:buNone/>
              <a:defRPr sz="1000"/>
            </a:lvl5pPr>
            <a:lvl6pPr marL="2517316" indent="0">
              <a:buNone/>
              <a:defRPr sz="1000"/>
            </a:lvl6pPr>
            <a:lvl7pPr marL="3020787" indent="0">
              <a:buNone/>
              <a:defRPr sz="1000"/>
            </a:lvl7pPr>
            <a:lvl8pPr marL="3524252" indent="0">
              <a:buNone/>
              <a:defRPr sz="1000"/>
            </a:lvl8pPr>
            <a:lvl9pPr marL="4027706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191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fld id="{DE142902-8CB6-41B1-88F1-BDD4B2FDA015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 eaLnBrk="1" hangingPunct="1">
              <a:defRPr/>
            </a:lvl1pPr>
          </a:lstStyle>
          <a:p>
            <a:fld id="{71D073BA-8AA2-4B07-A45E-B4D5108BB3A5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53273640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191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fld id="{F739A25D-42E4-40C3-80D9-F50D43DC8ADC}" type="datetime1">
              <a:rPr lang="fi-FI" smtClean="0"/>
              <a:t>31.10.2018</a:t>
            </a:fld>
            <a:endParaRPr lang="fi-FI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 eaLnBrk="1" hangingPunct="1">
              <a:defRPr/>
            </a:lvl1pPr>
          </a:lstStyle>
          <a:p>
            <a:fld id="{8DE4A644-67E3-4199-9F19-805413A703A9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38398789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7526582" y="152311"/>
            <a:ext cx="2360408" cy="6090545"/>
          </a:xfrm>
        </p:spPr>
        <p:txBody>
          <a:bodyPr vert="eaVert"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45361" y="152311"/>
            <a:ext cx="6903079" cy="6090545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502191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fld id="{C1D8436F-6E63-4332-A733-6DEAEE4BC1D6}" type="datetime1">
              <a:rPr lang="fi-FI" smtClean="0"/>
              <a:t>31.10.2018</a:t>
            </a:fld>
            <a:endParaRPr lang="fi-FI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502191" eaLnBrk="1" hangingPunct="1">
              <a:defRPr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501650" eaLnBrk="1" hangingPunct="1">
              <a:defRPr/>
            </a:lvl1pPr>
          </a:lstStyle>
          <a:p>
            <a:fld id="{3B289EB1-ACCD-4980-B115-367D38A88C1E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80063296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06438" y="6970713"/>
            <a:ext cx="2493962" cy="403225"/>
          </a:xfrm>
          <a:prstGeom prst="rect">
            <a:avLst/>
          </a:prstGeom>
        </p:spPr>
        <p:txBody>
          <a:bodyPr lIns="100944" tIns="50443" rIns="100944" bIns="50443"/>
          <a:lstStyle>
            <a:lvl1pPr defTabSz="504610" fontAlgn="auto">
              <a:spcBef>
                <a:spcPts val="0"/>
              </a:spcBef>
              <a:spcAft>
                <a:spcPts val="0"/>
              </a:spcAft>
              <a:defRPr sz="1300">
                <a:solidFill>
                  <a:prstClr val="black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BC13373E-05EB-4FB1-933C-F35C2CD138A8}" type="datetime1">
              <a:rPr lang="fi-FI" smtClean="0"/>
              <a:t>31.10.2018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6885689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801689" y="2349502"/>
            <a:ext cx="9085262" cy="1620839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603375" y="4286256"/>
            <a:ext cx="7481888" cy="193198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424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849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274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699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123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548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0973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398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502191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2CB0C41-657D-4DB0-8138-7191F4A7C90D}" type="datetime1">
              <a:rPr lang="fi-FI" smtClean="0"/>
              <a:t>31.10.2018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2191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>
                <a:latin typeface="Arial" panose="020B0604020202020204" pitchFamily="34" charset="0"/>
              </a:defRPr>
            </a:lvl1pPr>
          </a:lstStyle>
          <a:p>
            <a:fld id="{6D17EDFA-CE2A-45B2-92D5-ECE078F121EB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05408343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502191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2BC0C70-8D7D-435F-BBD6-04FD9187C36D}" type="datetime1">
              <a:rPr lang="fi-FI" smtClean="0"/>
              <a:t>31.10.2018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2191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>
                <a:latin typeface="Arial" panose="020B0604020202020204" pitchFamily="34" charset="0"/>
              </a:defRPr>
            </a:lvl1pPr>
          </a:lstStyle>
          <a:p>
            <a:fld id="{8AE91B19-0009-466D-915A-978AAD4809C5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55449932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44552" y="4859628"/>
            <a:ext cx="9085263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44552" y="3205165"/>
            <a:ext cx="9085263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4243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8495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32743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7699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1239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65487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09736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53984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502191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B1689CB-0A40-4F4A-B117-EF471329D65E}" type="datetime1">
              <a:rPr lang="fi-FI" smtClean="0"/>
              <a:t>31.10.2018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2191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>
                <a:latin typeface="Arial" panose="020B0604020202020204" pitchFamily="34" charset="0"/>
              </a:defRPr>
            </a:lvl1pPr>
          </a:lstStyle>
          <a:p>
            <a:fld id="{C4C4DDC6-D0EA-4FB3-8B1D-950AF0F4D6DB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74536929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535300" y="1765585"/>
            <a:ext cx="4732337" cy="4991102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5420038" y="1765585"/>
            <a:ext cx="4733925" cy="4991102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502191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AFDD28A-5825-4EEF-A6D8-9554BCB56759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2191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>
                <a:latin typeface="Arial" panose="020B0604020202020204" pitchFamily="34" charset="0"/>
              </a:defRPr>
            </a:lvl1pPr>
          </a:lstStyle>
          <a:p>
            <a:fld id="{B08FBC3E-6881-4EB6-8BB1-3A23BF84C494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58213130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534988" y="1692276"/>
            <a:ext cx="4722812" cy="7064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42436" indent="0">
              <a:buNone/>
              <a:defRPr sz="2000" b="1"/>
            </a:lvl2pPr>
            <a:lvl3pPr marL="884952" indent="0">
              <a:buNone/>
              <a:defRPr sz="1800" b="1"/>
            </a:lvl3pPr>
            <a:lvl4pPr marL="1327433" indent="0">
              <a:buNone/>
              <a:defRPr sz="1700" b="1"/>
            </a:lvl4pPr>
            <a:lvl5pPr marL="1769932" indent="0">
              <a:buNone/>
              <a:defRPr sz="1700" b="1"/>
            </a:lvl5pPr>
            <a:lvl6pPr marL="2212395" indent="0">
              <a:buNone/>
              <a:defRPr sz="1700" b="1"/>
            </a:lvl6pPr>
            <a:lvl7pPr marL="2654873" indent="0">
              <a:buNone/>
              <a:defRPr sz="1700" b="1"/>
            </a:lvl7pPr>
            <a:lvl8pPr marL="3097362" indent="0">
              <a:buNone/>
              <a:defRPr sz="1700" b="1"/>
            </a:lvl8pPr>
            <a:lvl9pPr marL="3539845" indent="0">
              <a:buNone/>
              <a:defRPr sz="17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534988" y="2399003"/>
            <a:ext cx="4722812" cy="43576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5429250" y="1692276"/>
            <a:ext cx="4724400" cy="7064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42436" indent="0">
              <a:buNone/>
              <a:defRPr sz="2000" b="1"/>
            </a:lvl2pPr>
            <a:lvl3pPr marL="884952" indent="0">
              <a:buNone/>
              <a:defRPr sz="1800" b="1"/>
            </a:lvl3pPr>
            <a:lvl4pPr marL="1327433" indent="0">
              <a:buNone/>
              <a:defRPr sz="1700" b="1"/>
            </a:lvl4pPr>
            <a:lvl5pPr marL="1769932" indent="0">
              <a:buNone/>
              <a:defRPr sz="1700" b="1"/>
            </a:lvl5pPr>
            <a:lvl6pPr marL="2212395" indent="0">
              <a:buNone/>
              <a:defRPr sz="1700" b="1"/>
            </a:lvl6pPr>
            <a:lvl7pPr marL="2654873" indent="0">
              <a:buNone/>
              <a:defRPr sz="1700" b="1"/>
            </a:lvl7pPr>
            <a:lvl8pPr marL="3097362" indent="0">
              <a:buNone/>
              <a:defRPr sz="1700" b="1"/>
            </a:lvl8pPr>
            <a:lvl9pPr marL="3539845" indent="0">
              <a:buNone/>
              <a:defRPr sz="17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5429250" y="2399003"/>
            <a:ext cx="4724400" cy="43576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502191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F9686D7-4CEF-4E64-BB0E-B9AB979337C1}" type="datetime1">
              <a:rPr lang="fi-FI" smtClean="0"/>
              <a:t>31.10.2018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2191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>
                <a:latin typeface="Arial" panose="020B0604020202020204" pitchFamily="34" charset="0"/>
              </a:defRPr>
            </a:lvl1pPr>
          </a:lstStyle>
          <a:p>
            <a:fld id="{1A676858-9ED3-4460-9E74-4A4CACBFBCAF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438884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707C48-E580-4917-869A-A9D3FD529547}" type="datetime1">
              <a:rPr lang="fi-FI" smtClean="0"/>
              <a:t>31.10.2018</a:t>
            </a:fld>
            <a:endParaRPr lang="en-US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B68680-452F-4E22-ABBC-E9AEE4C44339}" type="slidenum">
              <a:rPr lang="en-US" altLang="fi-FI"/>
              <a:pPr/>
              <a:t>‹#›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66999684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nvauh\AppData\Local\Microsoft\Windows\Temporary Internet Files\Low\Content.IE5\GR6SCP8U\MTK_LA01_perus_____V3___RGB[1]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13863" y="6688138"/>
            <a:ext cx="869950" cy="72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4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502191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B1774F8-CCE1-486B-8B64-C5B0613E84B9}" type="datetime1">
              <a:rPr lang="fi-FI" smtClean="0"/>
              <a:t>31.10.2018</a:t>
            </a:fld>
            <a:endParaRPr lang="fi-FI"/>
          </a:p>
        </p:txBody>
      </p:sp>
      <p:sp>
        <p:nvSpPr>
          <p:cNvPr id="5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2191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>
                <a:latin typeface="Arial" panose="020B0604020202020204" pitchFamily="34" charset="0"/>
              </a:defRPr>
            </a:lvl1pPr>
          </a:lstStyle>
          <a:p>
            <a:fld id="{A841DE38-85BB-4DFC-8433-13EA6CA1CDD0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26523699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502191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AEB30C4-4BAF-448F-BF71-1E4C084E7365}" type="datetime1">
              <a:rPr lang="fi-FI" smtClean="0"/>
              <a:t>31.10.2018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2191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>
                <a:latin typeface="Arial" panose="020B0604020202020204" pitchFamily="34" charset="0"/>
              </a:defRPr>
            </a:lvl1pPr>
          </a:lstStyle>
          <a:p>
            <a:fld id="{625CDFE2-6632-4B9E-B15A-6348BA8AB588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427706467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34988" y="301917"/>
            <a:ext cx="3516312" cy="128111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178300" y="301628"/>
            <a:ext cx="5975350" cy="6454774"/>
          </a:xfrm>
        </p:spPr>
        <p:txBody>
          <a:bodyPr/>
          <a:lstStyle>
            <a:lvl1pPr>
              <a:defRPr sz="3200"/>
            </a:lvl1pPr>
            <a:lvl2pPr>
              <a:defRPr sz="29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534988" y="1582749"/>
            <a:ext cx="3516312" cy="5173661"/>
          </a:xfrm>
        </p:spPr>
        <p:txBody>
          <a:bodyPr/>
          <a:lstStyle>
            <a:lvl1pPr marL="0" indent="0">
              <a:buNone/>
              <a:defRPr sz="1400"/>
            </a:lvl1pPr>
            <a:lvl2pPr marL="442436" indent="0">
              <a:buNone/>
              <a:defRPr sz="1300"/>
            </a:lvl2pPr>
            <a:lvl3pPr marL="884952" indent="0">
              <a:buNone/>
              <a:defRPr sz="1000"/>
            </a:lvl3pPr>
            <a:lvl4pPr marL="1327433" indent="0">
              <a:buNone/>
              <a:defRPr sz="900"/>
            </a:lvl4pPr>
            <a:lvl5pPr marL="1769932" indent="0">
              <a:buNone/>
              <a:defRPr sz="900"/>
            </a:lvl5pPr>
            <a:lvl6pPr marL="2212395" indent="0">
              <a:buNone/>
              <a:defRPr sz="900"/>
            </a:lvl6pPr>
            <a:lvl7pPr marL="2654873" indent="0">
              <a:buNone/>
              <a:defRPr sz="900"/>
            </a:lvl7pPr>
            <a:lvl8pPr marL="3097362" indent="0">
              <a:buNone/>
              <a:defRPr sz="900"/>
            </a:lvl8pPr>
            <a:lvl9pPr marL="3539845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502191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5230CEC-147C-4BBE-ADDF-7D7198459791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2191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>
                <a:latin typeface="Arial" panose="020B0604020202020204" pitchFamily="34" charset="0"/>
              </a:defRPr>
            </a:lvl1pPr>
          </a:lstStyle>
          <a:p>
            <a:fld id="{7C97C983-D45F-4549-AA81-CE5EEE674BB6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75480101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095504" y="5294605"/>
            <a:ext cx="6413500" cy="6238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2095504" y="676276"/>
            <a:ext cx="6413500" cy="453707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42436" indent="0">
              <a:buNone/>
              <a:defRPr sz="2900"/>
            </a:lvl2pPr>
            <a:lvl3pPr marL="884952" indent="0">
              <a:buNone/>
              <a:defRPr sz="2400"/>
            </a:lvl3pPr>
            <a:lvl4pPr marL="1327433" indent="0">
              <a:buNone/>
              <a:defRPr sz="2000"/>
            </a:lvl4pPr>
            <a:lvl5pPr marL="1769932" indent="0">
              <a:buNone/>
              <a:defRPr sz="2000"/>
            </a:lvl5pPr>
            <a:lvl6pPr marL="2212395" indent="0">
              <a:buNone/>
              <a:defRPr sz="2000"/>
            </a:lvl6pPr>
            <a:lvl7pPr marL="2654873" indent="0">
              <a:buNone/>
              <a:defRPr sz="2000"/>
            </a:lvl7pPr>
            <a:lvl8pPr marL="3097362" indent="0">
              <a:buNone/>
              <a:defRPr sz="2000"/>
            </a:lvl8pPr>
            <a:lvl9pPr marL="3539845" indent="0">
              <a:buNone/>
              <a:defRPr sz="2000"/>
            </a:lvl9pPr>
          </a:lstStyle>
          <a:p>
            <a:pPr lvl="0"/>
            <a:endParaRPr lang="fi-FI" noProof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2095504" y="5918204"/>
            <a:ext cx="6413500" cy="889001"/>
          </a:xfrm>
        </p:spPr>
        <p:txBody>
          <a:bodyPr/>
          <a:lstStyle>
            <a:lvl1pPr marL="0" indent="0">
              <a:buNone/>
              <a:defRPr sz="1400"/>
            </a:lvl1pPr>
            <a:lvl2pPr marL="442436" indent="0">
              <a:buNone/>
              <a:defRPr sz="1300"/>
            </a:lvl2pPr>
            <a:lvl3pPr marL="884952" indent="0">
              <a:buNone/>
              <a:defRPr sz="1000"/>
            </a:lvl3pPr>
            <a:lvl4pPr marL="1327433" indent="0">
              <a:buNone/>
              <a:defRPr sz="900"/>
            </a:lvl4pPr>
            <a:lvl5pPr marL="1769932" indent="0">
              <a:buNone/>
              <a:defRPr sz="900"/>
            </a:lvl5pPr>
            <a:lvl6pPr marL="2212395" indent="0">
              <a:buNone/>
              <a:defRPr sz="900"/>
            </a:lvl6pPr>
            <a:lvl7pPr marL="2654873" indent="0">
              <a:buNone/>
              <a:defRPr sz="900"/>
            </a:lvl7pPr>
            <a:lvl8pPr marL="3097362" indent="0">
              <a:buNone/>
              <a:defRPr sz="900"/>
            </a:lvl8pPr>
            <a:lvl9pPr marL="3539845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502191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939B459-D80D-4212-AFB6-00DE4F9CBEDF}" type="datetime1">
              <a:rPr lang="fi-FI" smtClean="0"/>
              <a:t>31.10.2018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2191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>
                <a:latin typeface="Arial" panose="020B0604020202020204" pitchFamily="34" charset="0"/>
              </a:defRPr>
            </a:lvl1pPr>
          </a:lstStyle>
          <a:p>
            <a:fld id="{DFAD36D9-C1B2-45AC-8980-AA2F6B029ADB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88293931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502191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6841AC5-44D9-4DC2-AC35-61B1D896A395}" type="datetime1">
              <a:rPr lang="fi-FI" smtClean="0"/>
              <a:t>31.10.2018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2191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>
                <a:latin typeface="Arial" panose="020B0604020202020204" pitchFamily="34" charset="0"/>
              </a:defRPr>
            </a:lvl1pPr>
          </a:lstStyle>
          <a:p>
            <a:fld id="{19C4BF76-D654-4CF5-B3A4-167165C273FA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787726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7750178" y="303216"/>
            <a:ext cx="2403475" cy="6453186"/>
          </a:xfrm>
        </p:spPr>
        <p:txBody>
          <a:bodyPr vert="eaVert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534991" y="303216"/>
            <a:ext cx="7062788" cy="6453186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502191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DDC41BB-360E-4FB0-A798-3A362BCD7A1B}" type="datetime1">
              <a:rPr lang="fi-FI" smtClean="0"/>
              <a:t>31.10.2018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502191"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501650">
              <a:defRPr>
                <a:latin typeface="Arial" panose="020B0604020202020204" pitchFamily="34" charset="0"/>
              </a:defRPr>
            </a:lvl1pPr>
          </a:lstStyle>
          <a:p>
            <a:fld id="{119D0ECF-8401-4DAA-97D9-59A47F10B683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00802341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\\PSTUDIOTERM\Clients\TNS Global\TNS_002 Templates\4. Design\4. Active\PPT Files\19 Jan Redesign\Reference\Property Images\RGB_MASTER_A0_landscape_01_lefttoright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94000" y="0"/>
            <a:ext cx="7894638" cy="642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134429"/>
            <a:ext cx="5930710" cy="2646998"/>
          </a:xfrm>
        </p:spPr>
        <p:txBody>
          <a:bodyPr lIns="278162" tIns="198740"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defTabSz="502191">
              <a:spcBef>
                <a:spcPct val="20000"/>
              </a:spcBef>
              <a:buFont typeface="Arial" pitchFamily="34" charset="0"/>
              <a:buNone/>
              <a:defRPr b="0">
                <a:solidFill>
                  <a:srgbClr val="333333"/>
                </a:solidFill>
              </a:defRPr>
            </a:lvl1pPr>
          </a:lstStyle>
          <a:p>
            <a:pPr>
              <a:defRPr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6582150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landscape_02_lefttoright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>
            <a:fillRect/>
          </a:stretch>
        </p:blipFill>
        <p:spPr bwMode="auto">
          <a:xfrm>
            <a:off x="3313113" y="0"/>
            <a:ext cx="7375525" cy="642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134429"/>
            <a:ext cx="5930710" cy="2646998"/>
          </a:xfrm>
        </p:spPr>
        <p:txBody>
          <a:bodyPr lIns="278162" tIns="198740"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defTabSz="502191">
              <a:spcBef>
                <a:spcPct val="20000"/>
              </a:spcBef>
              <a:buFont typeface="Arial" pitchFamily="34" charset="0"/>
              <a:buNone/>
              <a:defRPr b="0">
                <a:solidFill>
                  <a:srgbClr val="333333"/>
                </a:solidFill>
              </a:defRPr>
            </a:lvl1pPr>
          </a:lstStyle>
          <a:p>
            <a:pPr>
              <a:defRPr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5185822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706438" y="6970713"/>
            <a:ext cx="2493962" cy="403225"/>
          </a:xfrm>
          <a:prstGeom prst="rect">
            <a:avLst/>
          </a:prstGeom>
        </p:spPr>
        <p:txBody>
          <a:bodyPr lIns="100944" tIns="50443" rIns="100944" bIns="50443"/>
          <a:lstStyle>
            <a:lvl1pPr defTabSz="504610" fontAlgn="auto">
              <a:spcBef>
                <a:spcPts val="0"/>
              </a:spcBef>
              <a:spcAft>
                <a:spcPts val="0"/>
              </a:spcAft>
              <a:defRPr sz="1300">
                <a:solidFill>
                  <a:prstClr val="black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38B8A091-39AB-4397-ADF9-09D04D30F02B}" type="datetime1">
              <a:rPr lang="fi-FI" smtClean="0"/>
              <a:t>31.10.2018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3945934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446088" y="6848475"/>
            <a:ext cx="2582862" cy="252413"/>
          </a:xfrm>
          <a:prstGeom prst="rect">
            <a:avLst/>
          </a:prstGeom>
        </p:spPr>
        <p:txBody>
          <a:bodyPr lIns="100944" tIns="50443" rIns="100944" bIns="50443"/>
          <a:lstStyle>
            <a:lvl1pPr defTabSz="503895">
              <a:defRPr>
                <a:solidFill>
                  <a:prstClr val="black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C927D00-3C13-4146-BE02-04796A22B0ED}" type="datetime1">
              <a:rPr lang="fi-FI" smtClean="0"/>
              <a:t>31.10.2018</a:t>
            </a:fld>
            <a:endParaRPr lang="fi-FI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461963" y="6640513"/>
            <a:ext cx="6591300" cy="265112"/>
          </a:xfrm>
          <a:prstGeom prst="rect">
            <a:avLst/>
          </a:prstGeom>
        </p:spPr>
        <p:txBody>
          <a:bodyPr lIns="100944" tIns="50443" rIns="100944" bIns="50443"/>
          <a:lstStyle>
            <a:lvl1pPr defTabSz="503895">
              <a:defRPr>
                <a:solidFill>
                  <a:prstClr val="black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61963" y="7037388"/>
            <a:ext cx="2227262" cy="250825"/>
          </a:xfrm>
          <a:prstGeom prst="rect">
            <a:avLst/>
          </a:prstGeom>
        </p:spPr>
        <p:txBody>
          <a:bodyPr vert="horz" wrap="square" lIns="100944" tIns="50443" rIns="100944" bIns="50443" numCol="1" anchor="t" anchorCtr="0" compatLnSpc="1">
            <a:prstTxWarp prst="textNoShape">
              <a:avLst/>
            </a:prstTxWarp>
          </a:bodyPr>
          <a:lstStyle>
            <a:lvl1pPr defTabSz="503238">
              <a:defRPr>
                <a:solidFill>
                  <a:srgbClr val="000000"/>
                </a:solidFill>
              </a:defRPr>
            </a:lvl1pPr>
          </a:lstStyle>
          <a:p>
            <a:fld id="{E8BC819F-456E-4F38-A031-5FC061ACE8BD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5974313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44552" y="4859652"/>
            <a:ext cx="9085263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44552" y="3205165"/>
            <a:ext cx="9085263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4128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8265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32399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76533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066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6479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0893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5306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1C6D3B-2083-4AC5-8506-A061BD572301}" type="datetime1">
              <a:rPr lang="fi-FI" smtClean="0"/>
              <a:t>31.10.2018</a:t>
            </a:fld>
            <a:endParaRPr lang="en-US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EE4A69-7B01-4507-9117-9D7639643C69}" type="slidenum">
              <a:rPr lang="en-US" altLang="fi-FI"/>
              <a:pPr/>
              <a:t>‹#›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265457938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291"/>
            <a:ext cx="5930710" cy="1417037"/>
          </a:xfrm>
          <a:prstGeom prst="rect">
            <a:avLst/>
          </a:prstGeom>
        </p:spPr>
        <p:txBody>
          <a:bodyPr lIns="100944" tIns="50443" rIns="100944" bIns="50443"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510513" y="6143076"/>
            <a:ext cx="8840394" cy="406153"/>
          </a:xfrm>
          <a:prstGeom prst="rect">
            <a:avLst/>
          </a:prstGeom>
        </p:spPr>
        <p:txBody>
          <a:bodyPr lIns="0" tIns="0" rIns="0" bIns="119175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7"/>
          </p:nvPr>
        </p:nvSpPr>
        <p:spPr>
          <a:xfrm>
            <a:off x="9759950" y="6973888"/>
            <a:ext cx="590550" cy="277812"/>
          </a:xfrm>
          <a:prstGeom prst="rect">
            <a:avLst/>
          </a:prstGeom>
        </p:spPr>
        <p:txBody>
          <a:bodyPr vert="horz" wrap="square" lIns="100944" tIns="50443" rIns="100944" bIns="50443" numCol="1" anchor="t" anchorCtr="0" compatLnSpc="1">
            <a:prstTxWarp prst="textNoShape">
              <a:avLst/>
            </a:prstTxWarp>
          </a:bodyPr>
          <a:lstStyle>
            <a:lvl1pPr defTabSz="503238">
              <a:defRPr>
                <a:solidFill>
                  <a:srgbClr val="000000"/>
                </a:solidFill>
              </a:defRPr>
            </a:lvl1pPr>
          </a:lstStyle>
          <a:p>
            <a:fld id="{D7576512-5532-4834-8DE9-89EA5C2D6070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8"/>
          </p:nvPr>
        </p:nvSpPr>
        <p:spPr>
          <a:xfrm>
            <a:off x="919163" y="6557963"/>
            <a:ext cx="8831262" cy="415925"/>
          </a:xfrm>
          <a:prstGeom prst="rect">
            <a:avLst/>
          </a:prstGeom>
        </p:spPr>
        <p:txBody>
          <a:bodyPr lIns="100944" tIns="50443" rIns="100944" bIns="50443"/>
          <a:lstStyle>
            <a:lvl1pPr defTabSz="503895">
              <a:spcBef>
                <a:spcPct val="20000"/>
              </a:spcBef>
              <a:defRPr>
                <a:solidFill>
                  <a:prstClr val="black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58025549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with Propert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ndrewA\Desktop\Email ATT\RGB_MASTER_A0_portrait_03_straight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2479" r="7985" b="3545"/>
          <a:stretch>
            <a:fillRect/>
          </a:stretch>
        </p:blipFill>
        <p:spPr bwMode="auto">
          <a:xfrm>
            <a:off x="4741863" y="0"/>
            <a:ext cx="5946775" cy="638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134429"/>
            <a:ext cx="5930710" cy="2646998"/>
          </a:xfrm>
        </p:spPr>
        <p:txBody>
          <a:bodyPr lIns="278162" tIns="198740"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293053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Property Chap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wA\Desktop\Email ATT\RGB_MASTER_A0_portrait_03_straight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2479" r="7985" b="3545"/>
          <a:stretch>
            <a:fillRect/>
          </a:stretch>
        </p:blipFill>
        <p:spPr bwMode="auto">
          <a:xfrm>
            <a:off x="4741863" y="0"/>
            <a:ext cx="5946775" cy="638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1" y="1974756"/>
            <a:ext cx="5930711" cy="1806679"/>
          </a:xfrm>
        </p:spPr>
        <p:txBody>
          <a:bodyPr tIns="198740"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1510511" cy="1999954"/>
          </a:xfrm>
          <a:prstGeom prst="rect">
            <a:avLst/>
          </a:prstGeom>
        </p:spPr>
        <p:txBody>
          <a:bodyPr lIns="278162" tIns="0" rIns="0" bIns="0" anchor="b">
            <a:noAutofit/>
          </a:bodyPr>
          <a:lstStyle>
            <a:lvl1pPr>
              <a:defRPr lang="en-AU" sz="50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0310319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6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334333" y="1418325"/>
            <a:ext cx="10016887" cy="5003385"/>
          </a:xfrm>
          <a:prstGeom prst="rect">
            <a:avLst/>
          </a:prstGeom>
        </p:spPr>
        <p:txBody>
          <a:bodyPr lIns="100944" tIns="50443" rIns="100944" bIns="50443">
            <a:noAutofit/>
          </a:bodyPr>
          <a:lstStyle/>
          <a:p>
            <a:pPr lvl="0"/>
            <a:r>
              <a:rPr lang="en-US" noProof="0"/>
              <a:t>Click icon to add picture</a:t>
            </a:r>
            <a:endParaRPr lang="en-AU" noProof="0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8384F4A6-6EF2-46C4-88A0-881324664917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35323992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3304073" y="3280600"/>
            <a:ext cx="7047145" cy="2862471"/>
          </a:xfrm>
          <a:prstGeom prst="rect">
            <a:avLst/>
          </a:prstGeom>
        </p:spPr>
        <p:txBody>
          <a:bodyPr lIns="100944" tIns="50443" rIns="100944" bIns="50443">
            <a:noAutofit/>
          </a:bodyPr>
          <a:lstStyle/>
          <a:p>
            <a:pPr lvl="0"/>
            <a:r>
              <a:rPr lang="en-US" noProof="0"/>
              <a:t>Click icon to add picture</a:t>
            </a:r>
            <a:endParaRPr lang="en-AU" noProof="0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11" y="2538540"/>
            <a:ext cx="5930711" cy="1806679"/>
          </a:xfrm>
        </p:spPr>
        <p:txBody>
          <a:bodyPr tIns="198740"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574293"/>
            <a:ext cx="1510511" cy="1999954"/>
          </a:xfrm>
          <a:prstGeom prst="rect">
            <a:avLst/>
          </a:prstGeom>
        </p:spPr>
        <p:txBody>
          <a:bodyPr lIns="278162" tIns="0" rIns="0" bIns="0" anchor="b">
            <a:noAutofit/>
          </a:bodyPr>
          <a:lstStyle>
            <a:lvl1pPr>
              <a:defRPr lang="en-AU" sz="5000" b="0" kern="1200" dirty="0">
                <a:solidFill>
                  <a:srgbClr val="333333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99657F21-C998-4D59-BE15-3575F9016994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4977953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Obje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138089"/>
            <a:ext cx="10688638" cy="5411329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510513" y="6143076"/>
            <a:ext cx="8840394" cy="406153"/>
          </a:xfrm>
        </p:spPr>
        <p:txBody>
          <a:bodyPr lIns="0" tIns="0" rIns="0" bIns="11916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20E05656-8266-4A67-8C5E-7037BF448FD9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52763181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Object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974746"/>
            <a:ext cx="10688638" cy="4574474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138183"/>
            <a:ext cx="10350906" cy="83685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510513" y="6143076"/>
            <a:ext cx="8840394" cy="406153"/>
          </a:xfrm>
        </p:spPr>
        <p:txBody>
          <a:bodyPr lIns="0" tIns="0" rIns="0" bIns="11916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2AD5268F-10FA-4579-B41D-6FBD95140461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0552413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137894"/>
            <a:ext cx="5344319" cy="5421833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5346209" y="1137894"/>
            <a:ext cx="5344319" cy="5421833"/>
          </a:xfrm>
        </p:spPr>
        <p:txBody>
          <a:bodyPr lIns="262259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1510513" y="6143076"/>
            <a:ext cx="8840394" cy="406153"/>
          </a:xfrm>
        </p:spPr>
        <p:txBody>
          <a:bodyPr lIns="0" tIns="0" rIns="0" bIns="11916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B1975B8D-0506-4FB5-A052-8240851FD4E2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0563670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Object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0" y="1974746"/>
            <a:ext cx="5344319" cy="4584978"/>
          </a:xfrm>
        </p:spPr>
        <p:txBody>
          <a:bodyPr tIns="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5346209" y="1974746"/>
            <a:ext cx="5344319" cy="4584978"/>
          </a:xfrm>
        </p:spPr>
        <p:txBody>
          <a:bodyPr lIns="262259" tIns="0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0" y="1138183"/>
            <a:ext cx="5344319" cy="836855"/>
          </a:xfrm>
        </p:spPr>
        <p:txBody>
          <a:bodyPr/>
          <a:lstStyle>
            <a:lvl1pPr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346522" y="1138183"/>
            <a:ext cx="5342429" cy="836855"/>
          </a:xfrm>
        </p:spPr>
        <p:txBody>
          <a:bodyPr lIns="262259"/>
          <a:lstStyle>
            <a:lvl1pPr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1510513" y="6143076"/>
            <a:ext cx="8840394" cy="406153"/>
          </a:xfrm>
        </p:spPr>
        <p:txBody>
          <a:bodyPr lIns="0" tIns="0" rIns="0" bIns="11916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04928526-08ED-4725-B246-0DFCC5336145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2099858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ple Obje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6"/>
          <p:cNvSpPr>
            <a:spLocks noGrp="1"/>
          </p:cNvSpPr>
          <p:nvPr>
            <p:ph sz="quarter" idx="16"/>
          </p:nvPr>
        </p:nvSpPr>
        <p:spPr>
          <a:xfrm>
            <a:off x="3273399" y="1139429"/>
            <a:ext cx="3540611" cy="5421833"/>
          </a:xfrm>
        </p:spPr>
        <p:txBody>
          <a:bodyPr lIns="274159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7"/>
          </p:nvPr>
        </p:nvSpPr>
        <p:spPr>
          <a:xfrm>
            <a:off x="6521364" y="1142483"/>
            <a:ext cx="3530167" cy="5417239"/>
          </a:xfrm>
        </p:spPr>
        <p:txBody>
          <a:bodyPr lIns="274159"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1" y="1137894"/>
            <a:ext cx="3571787" cy="5421833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8"/>
          </p:nvPr>
        </p:nvSpPr>
        <p:spPr>
          <a:xfrm>
            <a:off x="1510513" y="6143076"/>
            <a:ext cx="8840394" cy="406153"/>
          </a:xfrm>
        </p:spPr>
        <p:txBody>
          <a:bodyPr lIns="0" tIns="0" rIns="0" bIns="119160" anchor="b">
            <a:noAutofit/>
          </a:bodyPr>
          <a:lstStyle>
            <a:lvl1pPr>
              <a:defRPr sz="600" b="0"/>
            </a:lvl1pPr>
            <a:lvl2pPr>
              <a:defRPr sz="6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0" name="Slide Number Placeholder 2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 defTabSz="501650">
              <a:defRPr/>
            </a:lvl1pPr>
          </a:lstStyle>
          <a:p>
            <a:fld id="{06BCD2D4-1FD3-4201-946B-1BB0DAFD6D2D}" type="slidenum">
              <a:rPr lang="en-AU" altLang="fi-FI"/>
              <a:pPr/>
              <a:t>‹#›</a:t>
            </a:fld>
            <a:endParaRPr lang="en-AU" altLang="fi-FI"/>
          </a:p>
        </p:txBody>
      </p:sp>
      <p:sp>
        <p:nvSpPr>
          <p:cNvPr id="11" name="Footer Placeholder 3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 defTabSz="502191">
              <a:buFont typeface="Arial" pitchFamily="34" charset="0"/>
              <a:buNone/>
              <a:defRPr/>
            </a:lvl1pPr>
          </a:lstStyle>
          <a:p>
            <a:pPr>
              <a:defRPr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141862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9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5" Type="http://schemas.openxmlformats.org/officeDocument/2006/relationships/image" Target="../media/image3.jpeg"/><Relationship Id="rId4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1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4" Type="http://schemas.openxmlformats.org/officeDocument/2006/relationships/image" Target="../media/image3.jpeg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6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64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73.xml"/><Relationship Id="rId5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72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/Relationships>
</file>

<file path=ppt/slideMasters/_rels/slideMaster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theme" Target="../theme/theme14.xml"/><Relationship Id="rId1" Type="http://schemas.openxmlformats.org/officeDocument/2006/relationships/slideLayout" Target="../slideLayouts/slideLayout74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2.xml"/><Relationship Id="rId3" Type="http://schemas.openxmlformats.org/officeDocument/2006/relationships/slideLayout" Target="../slideLayouts/slideLayout77.xml"/><Relationship Id="rId7" Type="http://schemas.openxmlformats.org/officeDocument/2006/relationships/slideLayout" Target="../slideLayouts/slideLayout8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76.xml"/><Relationship Id="rId1" Type="http://schemas.openxmlformats.org/officeDocument/2006/relationships/slideLayout" Target="../slideLayouts/slideLayout75.xml"/><Relationship Id="rId6" Type="http://schemas.openxmlformats.org/officeDocument/2006/relationships/slideLayout" Target="../slideLayouts/slideLayout80.xml"/><Relationship Id="rId11" Type="http://schemas.openxmlformats.org/officeDocument/2006/relationships/slideLayout" Target="../slideLayouts/slideLayout85.xml"/><Relationship Id="rId5" Type="http://schemas.openxmlformats.org/officeDocument/2006/relationships/slideLayout" Target="../slideLayouts/slideLayout79.xml"/><Relationship Id="rId10" Type="http://schemas.openxmlformats.org/officeDocument/2006/relationships/slideLayout" Target="../slideLayouts/slideLayout84.xml"/><Relationship Id="rId4" Type="http://schemas.openxmlformats.org/officeDocument/2006/relationships/slideLayout" Target="../slideLayouts/slideLayout78.xml"/><Relationship Id="rId9" Type="http://schemas.openxmlformats.org/officeDocument/2006/relationships/slideLayout" Target="../slideLayouts/slideLayout83.xml"/></Relationships>
</file>

<file path=ppt/slideMasters/_rels/slideMaster16.xml.rels><?xml version="1.0" encoding="UTF-8" standalone="yes"?>
<Relationships xmlns="http://schemas.openxmlformats.org/package/2006/relationships"><Relationship Id="rId3" Type="http://schemas.openxmlformats.org/officeDocument/2006/relationships/theme" Target="../theme/theme16.xml"/><Relationship Id="rId7" Type="http://schemas.openxmlformats.org/officeDocument/2006/relationships/image" Target="../media/image11.jpeg"/><Relationship Id="rId2" Type="http://schemas.openxmlformats.org/officeDocument/2006/relationships/slideLayout" Target="../slideLayouts/slideLayout87.xml"/><Relationship Id="rId1" Type="http://schemas.openxmlformats.org/officeDocument/2006/relationships/slideLayout" Target="../slideLayouts/slideLayout86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Masters/_rels/slideMaster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0.xml"/><Relationship Id="rId2" Type="http://schemas.openxmlformats.org/officeDocument/2006/relationships/slideLayout" Target="../slideLayouts/slideLayout89.xml"/><Relationship Id="rId1" Type="http://schemas.openxmlformats.org/officeDocument/2006/relationships/slideLayout" Target="../slideLayouts/slideLayout88.xml"/><Relationship Id="rId5" Type="http://schemas.openxmlformats.org/officeDocument/2006/relationships/image" Target="../media/image3.jpeg"/><Relationship Id="rId4" Type="http://schemas.openxmlformats.org/officeDocument/2006/relationships/theme" Target="../theme/theme17.xml"/></Relationships>
</file>

<file path=ppt/slideMasters/_rels/slideMaster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3.xml"/><Relationship Id="rId7" Type="http://schemas.openxmlformats.org/officeDocument/2006/relationships/image" Target="../media/image15.jpeg"/><Relationship Id="rId2" Type="http://schemas.openxmlformats.org/officeDocument/2006/relationships/slideLayout" Target="../slideLayouts/slideLayout92.xml"/><Relationship Id="rId1" Type="http://schemas.openxmlformats.org/officeDocument/2006/relationships/slideLayout" Target="../slideLayouts/slideLayout91.xml"/><Relationship Id="rId6" Type="http://schemas.openxmlformats.org/officeDocument/2006/relationships/image" Target="../media/image14.jpeg"/><Relationship Id="rId5" Type="http://schemas.openxmlformats.org/officeDocument/2006/relationships/theme" Target="../theme/theme18.xml"/><Relationship Id="rId4" Type="http://schemas.openxmlformats.org/officeDocument/2006/relationships/slideLayout" Target="../slideLayouts/slideLayout94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2.xml"/><Relationship Id="rId3" Type="http://schemas.openxmlformats.org/officeDocument/2006/relationships/slideLayout" Target="../slideLayouts/slideLayout97.xml"/><Relationship Id="rId7" Type="http://schemas.openxmlformats.org/officeDocument/2006/relationships/slideLayout" Target="../slideLayouts/slideLayout101.xml"/><Relationship Id="rId2" Type="http://schemas.openxmlformats.org/officeDocument/2006/relationships/slideLayout" Target="../slideLayouts/slideLayout96.xml"/><Relationship Id="rId1" Type="http://schemas.openxmlformats.org/officeDocument/2006/relationships/slideLayout" Target="../slideLayouts/slideLayout95.xml"/><Relationship Id="rId6" Type="http://schemas.openxmlformats.org/officeDocument/2006/relationships/slideLayout" Target="../slideLayouts/slideLayout100.xml"/><Relationship Id="rId11" Type="http://schemas.openxmlformats.org/officeDocument/2006/relationships/image" Target="../media/image15.jpeg"/><Relationship Id="rId5" Type="http://schemas.openxmlformats.org/officeDocument/2006/relationships/slideLayout" Target="../slideLayouts/slideLayout99.xml"/><Relationship Id="rId10" Type="http://schemas.openxmlformats.org/officeDocument/2006/relationships/image" Target="../media/image14.jpeg"/><Relationship Id="rId4" Type="http://schemas.openxmlformats.org/officeDocument/2006/relationships/slideLayout" Target="../slideLayouts/slideLayout98.xml"/><Relationship Id="rId9" Type="http://schemas.openxmlformats.org/officeDocument/2006/relationships/theme" Target="../theme/theme1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_rels/slideMaster20.xml.rels><?xml version="1.0" encoding="UTF-8" standalone="yes"?>
<Relationships xmlns="http://schemas.openxmlformats.org/package/2006/relationships"><Relationship Id="rId3" Type="http://schemas.openxmlformats.org/officeDocument/2006/relationships/theme" Target="../theme/theme20.xml"/><Relationship Id="rId2" Type="http://schemas.openxmlformats.org/officeDocument/2006/relationships/slideLayout" Target="../slideLayouts/slideLayout104.xml"/><Relationship Id="rId1" Type="http://schemas.openxmlformats.org/officeDocument/2006/relationships/slideLayout" Target="../slideLayouts/slideLayout103.xml"/><Relationship Id="rId4" Type="http://schemas.openxmlformats.org/officeDocument/2006/relationships/image" Target="../media/image3.jpeg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slideLayout" Target="../slideLayouts/slideLayout107.xml"/><Relationship Id="rId7" Type="http://schemas.openxmlformats.org/officeDocument/2006/relationships/image" Target="../media/image14.jpeg"/><Relationship Id="rId2" Type="http://schemas.openxmlformats.org/officeDocument/2006/relationships/slideLayout" Target="../slideLayouts/slideLayout106.xml"/><Relationship Id="rId1" Type="http://schemas.openxmlformats.org/officeDocument/2006/relationships/slideLayout" Target="../slideLayouts/slideLayout105.xml"/><Relationship Id="rId6" Type="http://schemas.openxmlformats.org/officeDocument/2006/relationships/theme" Target="../theme/theme21.xml"/><Relationship Id="rId5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8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7.xml"/><Relationship Id="rId13" Type="http://schemas.openxmlformats.org/officeDocument/2006/relationships/theme" Target="../theme/theme22.xml"/><Relationship Id="rId3" Type="http://schemas.openxmlformats.org/officeDocument/2006/relationships/slideLayout" Target="../slideLayouts/slideLayout112.xml"/><Relationship Id="rId7" Type="http://schemas.openxmlformats.org/officeDocument/2006/relationships/slideLayout" Target="../slideLayouts/slideLayout116.xml"/><Relationship Id="rId12" Type="http://schemas.openxmlformats.org/officeDocument/2006/relationships/slideLayout" Target="../slideLayouts/slideLayout121.xml"/><Relationship Id="rId2" Type="http://schemas.openxmlformats.org/officeDocument/2006/relationships/slideLayout" Target="../slideLayouts/slideLayout111.xml"/><Relationship Id="rId1" Type="http://schemas.openxmlformats.org/officeDocument/2006/relationships/slideLayout" Target="../slideLayouts/slideLayout110.xml"/><Relationship Id="rId6" Type="http://schemas.openxmlformats.org/officeDocument/2006/relationships/slideLayout" Target="../slideLayouts/slideLayout115.xml"/><Relationship Id="rId11" Type="http://schemas.openxmlformats.org/officeDocument/2006/relationships/slideLayout" Target="../slideLayouts/slideLayout120.xml"/><Relationship Id="rId5" Type="http://schemas.openxmlformats.org/officeDocument/2006/relationships/slideLayout" Target="../slideLayouts/slideLayout114.xml"/><Relationship Id="rId10" Type="http://schemas.openxmlformats.org/officeDocument/2006/relationships/slideLayout" Target="../slideLayouts/slideLayout119.xml"/><Relationship Id="rId4" Type="http://schemas.openxmlformats.org/officeDocument/2006/relationships/slideLayout" Target="../slideLayouts/slideLayout113.xml"/><Relationship Id="rId9" Type="http://schemas.openxmlformats.org/officeDocument/2006/relationships/slideLayout" Target="../slideLayouts/slideLayout118.xml"/><Relationship Id="rId14" Type="http://schemas.openxmlformats.org/officeDocument/2006/relationships/image" Target="../media/image17.png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theme" Target="../theme/theme23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slideLayout" Target="../slideLayouts/slideLayout133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Relationship Id="rId14" Type="http://schemas.openxmlformats.org/officeDocument/2006/relationships/image" Target="../media/image17.png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1.xml"/><Relationship Id="rId13" Type="http://schemas.openxmlformats.org/officeDocument/2006/relationships/slideLayout" Target="../slideLayouts/slideLayout146.xml"/><Relationship Id="rId3" Type="http://schemas.openxmlformats.org/officeDocument/2006/relationships/slideLayout" Target="../slideLayouts/slideLayout136.xml"/><Relationship Id="rId7" Type="http://schemas.openxmlformats.org/officeDocument/2006/relationships/slideLayout" Target="../slideLayouts/slideLayout140.xml"/><Relationship Id="rId12" Type="http://schemas.openxmlformats.org/officeDocument/2006/relationships/slideLayout" Target="../slideLayouts/slideLayout145.xml"/><Relationship Id="rId2" Type="http://schemas.openxmlformats.org/officeDocument/2006/relationships/slideLayout" Target="../slideLayouts/slideLayout135.xml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134.xml"/><Relationship Id="rId6" Type="http://schemas.openxmlformats.org/officeDocument/2006/relationships/slideLayout" Target="../slideLayouts/slideLayout139.xml"/><Relationship Id="rId11" Type="http://schemas.openxmlformats.org/officeDocument/2006/relationships/slideLayout" Target="../slideLayouts/slideLayout144.xml"/><Relationship Id="rId5" Type="http://schemas.openxmlformats.org/officeDocument/2006/relationships/slideLayout" Target="../slideLayouts/slideLayout138.xml"/><Relationship Id="rId15" Type="http://schemas.openxmlformats.org/officeDocument/2006/relationships/theme" Target="../theme/theme24.xml"/><Relationship Id="rId10" Type="http://schemas.openxmlformats.org/officeDocument/2006/relationships/slideLayout" Target="../slideLayouts/slideLayout143.xml"/><Relationship Id="rId4" Type="http://schemas.openxmlformats.org/officeDocument/2006/relationships/slideLayout" Target="../slideLayouts/slideLayout137.xml"/><Relationship Id="rId9" Type="http://schemas.openxmlformats.org/officeDocument/2006/relationships/slideLayout" Target="../slideLayouts/slideLayout142.xml"/><Relationship Id="rId14" Type="http://schemas.openxmlformats.org/officeDocument/2006/relationships/slideLayout" Target="../slideLayouts/slideLayout147.xml"/></Relationships>
</file>

<file path=ppt/slideMasters/_rels/slideMaster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0.xml"/><Relationship Id="rId2" Type="http://schemas.openxmlformats.org/officeDocument/2006/relationships/slideLayout" Target="../slideLayouts/slideLayout149.xml"/><Relationship Id="rId1" Type="http://schemas.openxmlformats.org/officeDocument/2006/relationships/slideLayout" Target="../slideLayouts/slideLayout148.xml"/><Relationship Id="rId6" Type="http://schemas.openxmlformats.org/officeDocument/2006/relationships/image" Target="../media/image19.jpeg"/><Relationship Id="rId5" Type="http://schemas.openxmlformats.org/officeDocument/2006/relationships/theme" Target="../theme/theme25.xml"/><Relationship Id="rId4" Type="http://schemas.openxmlformats.org/officeDocument/2006/relationships/slideLayout" Target="../slideLayouts/slideLayout151.xml"/></Relationships>
</file>

<file path=ppt/slideMasters/_rels/slideMaster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4.xml"/><Relationship Id="rId2" Type="http://schemas.openxmlformats.org/officeDocument/2006/relationships/slideLayout" Target="../slideLayouts/slideLayout153.xml"/><Relationship Id="rId1" Type="http://schemas.openxmlformats.org/officeDocument/2006/relationships/slideLayout" Target="../slideLayouts/slideLayout152.xml"/><Relationship Id="rId6" Type="http://schemas.openxmlformats.org/officeDocument/2006/relationships/image" Target="../media/image19.jpeg"/><Relationship Id="rId5" Type="http://schemas.openxmlformats.org/officeDocument/2006/relationships/theme" Target="../theme/theme26.xml"/><Relationship Id="rId4" Type="http://schemas.openxmlformats.org/officeDocument/2006/relationships/slideLayout" Target="../slideLayouts/slideLayout155.xml"/></Relationships>
</file>

<file path=ppt/slideMasters/_rels/slideMaster2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3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158.xml"/><Relationship Id="rId7" Type="http://schemas.openxmlformats.org/officeDocument/2006/relationships/slideLayout" Target="../slideLayouts/slideLayout162.xml"/><Relationship Id="rId12" Type="http://schemas.openxmlformats.org/officeDocument/2006/relationships/theme" Target="../theme/theme27.xml"/><Relationship Id="rId2" Type="http://schemas.openxmlformats.org/officeDocument/2006/relationships/slideLayout" Target="../slideLayouts/slideLayout157.xml"/><Relationship Id="rId1" Type="http://schemas.openxmlformats.org/officeDocument/2006/relationships/slideLayout" Target="../slideLayouts/slideLayout156.xml"/><Relationship Id="rId6" Type="http://schemas.openxmlformats.org/officeDocument/2006/relationships/slideLayout" Target="../slideLayouts/slideLayout161.xml"/><Relationship Id="rId11" Type="http://schemas.openxmlformats.org/officeDocument/2006/relationships/slideLayout" Target="../slideLayouts/slideLayout166.xml"/><Relationship Id="rId5" Type="http://schemas.openxmlformats.org/officeDocument/2006/relationships/slideLayout" Target="../slideLayouts/slideLayout160.xml"/><Relationship Id="rId15" Type="http://schemas.openxmlformats.org/officeDocument/2006/relationships/image" Target="../media/image20.jpeg"/><Relationship Id="rId10" Type="http://schemas.openxmlformats.org/officeDocument/2006/relationships/slideLayout" Target="../slideLayouts/slideLayout165.xml"/><Relationship Id="rId4" Type="http://schemas.openxmlformats.org/officeDocument/2006/relationships/slideLayout" Target="../slideLayouts/slideLayout159.xml"/><Relationship Id="rId9" Type="http://schemas.openxmlformats.org/officeDocument/2006/relationships/slideLayout" Target="../slideLayouts/slideLayout164.xml"/><Relationship Id="rId14" Type="http://schemas.openxmlformats.org/officeDocument/2006/relationships/tags" Target="../tags/tag2.xml"/></Relationships>
</file>

<file path=ppt/slideMasters/_rels/slideMaster2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4.xml"/><Relationship Id="rId13" Type="http://schemas.openxmlformats.org/officeDocument/2006/relationships/tags" Target="../tags/tag3.xml"/><Relationship Id="rId3" Type="http://schemas.openxmlformats.org/officeDocument/2006/relationships/slideLayout" Target="../slideLayouts/slideLayout169.xml"/><Relationship Id="rId7" Type="http://schemas.openxmlformats.org/officeDocument/2006/relationships/slideLayout" Target="../slideLayouts/slideLayout173.xml"/><Relationship Id="rId12" Type="http://schemas.openxmlformats.org/officeDocument/2006/relationships/theme" Target="../theme/theme28.xml"/><Relationship Id="rId2" Type="http://schemas.openxmlformats.org/officeDocument/2006/relationships/slideLayout" Target="../slideLayouts/slideLayout168.xml"/><Relationship Id="rId1" Type="http://schemas.openxmlformats.org/officeDocument/2006/relationships/slideLayout" Target="../slideLayouts/slideLayout167.xml"/><Relationship Id="rId6" Type="http://schemas.openxmlformats.org/officeDocument/2006/relationships/slideLayout" Target="../slideLayouts/slideLayout172.xml"/><Relationship Id="rId11" Type="http://schemas.openxmlformats.org/officeDocument/2006/relationships/slideLayout" Target="../slideLayouts/slideLayout177.xml"/><Relationship Id="rId5" Type="http://schemas.openxmlformats.org/officeDocument/2006/relationships/slideLayout" Target="../slideLayouts/slideLayout171.xml"/><Relationship Id="rId15" Type="http://schemas.openxmlformats.org/officeDocument/2006/relationships/image" Target="../media/image20.jpeg"/><Relationship Id="rId10" Type="http://schemas.openxmlformats.org/officeDocument/2006/relationships/slideLayout" Target="../slideLayouts/slideLayout176.xml"/><Relationship Id="rId4" Type="http://schemas.openxmlformats.org/officeDocument/2006/relationships/slideLayout" Target="../slideLayouts/slideLayout170.xml"/><Relationship Id="rId9" Type="http://schemas.openxmlformats.org/officeDocument/2006/relationships/slideLayout" Target="../slideLayouts/slideLayout175.xml"/><Relationship Id="rId14" Type="http://schemas.openxmlformats.org/officeDocument/2006/relationships/tags" Target="../tags/tag4.xml"/></Relationships>
</file>

<file path=ppt/slideMasters/_rels/slideMaster2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5.xml"/><Relationship Id="rId13" Type="http://schemas.openxmlformats.org/officeDocument/2006/relationships/tags" Target="../tags/tag5.xml"/><Relationship Id="rId3" Type="http://schemas.openxmlformats.org/officeDocument/2006/relationships/slideLayout" Target="../slideLayouts/slideLayout180.xml"/><Relationship Id="rId7" Type="http://schemas.openxmlformats.org/officeDocument/2006/relationships/slideLayout" Target="../slideLayouts/slideLayout184.xml"/><Relationship Id="rId12" Type="http://schemas.openxmlformats.org/officeDocument/2006/relationships/theme" Target="../theme/theme29.xml"/><Relationship Id="rId2" Type="http://schemas.openxmlformats.org/officeDocument/2006/relationships/slideLayout" Target="../slideLayouts/slideLayout179.xml"/><Relationship Id="rId1" Type="http://schemas.openxmlformats.org/officeDocument/2006/relationships/slideLayout" Target="../slideLayouts/slideLayout178.xml"/><Relationship Id="rId6" Type="http://schemas.openxmlformats.org/officeDocument/2006/relationships/slideLayout" Target="../slideLayouts/slideLayout183.xml"/><Relationship Id="rId11" Type="http://schemas.openxmlformats.org/officeDocument/2006/relationships/slideLayout" Target="../slideLayouts/slideLayout188.xml"/><Relationship Id="rId5" Type="http://schemas.openxmlformats.org/officeDocument/2006/relationships/slideLayout" Target="../slideLayouts/slideLayout182.xml"/><Relationship Id="rId15" Type="http://schemas.openxmlformats.org/officeDocument/2006/relationships/image" Target="../media/image20.jpeg"/><Relationship Id="rId10" Type="http://schemas.openxmlformats.org/officeDocument/2006/relationships/slideLayout" Target="../slideLayouts/slideLayout187.xml"/><Relationship Id="rId4" Type="http://schemas.openxmlformats.org/officeDocument/2006/relationships/slideLayout" Target="../slideLayouts/slideLayout181.xml"/><Relationship Id="rId9" Type="http://schemas.openxmlformats.org/officeDocument/2006/relationships/slideLayout" Target="../slideLayouts/slideLayout186.xml"/><Relationship Id="rId14" Type="http://schemas.openxmlformats.org/officeDocument/2006/relationships/tags" Target="../tags/tag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3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6.xml"/><Relationship Id="rId13" Type="http://schemas.openxmlformats.org/officeDocument/2006/relationships/tags" Target="../tags/tag7.xml"/><Relationship Id="rId3" Type="http://schemas.openxmlformats.org/officeDocument/2006/relationships/slideLayout" Target="../slideLayouts/slideLayout191.xml"/><Relationship Id="rId7" Type="http://schemas.openxmlformats.org/officeDocument/2006/relationships/slideLayout" Target="../slideLayouts/slideLayout195.xml"/><Relationship Id="rId12" Type="http://schemas.openxmlformats.org/officeDocument/2006/relationships/theme" Target="../theme/theme30.xml"/><Relationship Id="rId2" Type="http://schemas.openxmlformats.org/officeDocument/2006/relationships/slideLayout" Target="../slideLayouts/slideLayout190.xml"/><Relationship Id="rId1" Type="http://schemas.openxmlformats.org/officeDocument/2006/relationships/slideLayout" Target="../slideLayouts/slideLayout189.xml"/><Relationship Id="rId6" Type="http://schemas.openxmlformats.org/officeDocument/2006/relationships/slideLayout" Target="../slideLayouts/slideLayout194.xml"/><Relationship Id="rId11" Type="http://schemas.openxmlformats.org/officeDocument/2006/relationships/slideLayout" Target="../slideLayouts/slideLayout199.xml"/><Relationship Id="rId5" Type="http://schemas.openxmlformats.org/officeDocument/2006/relationships/slideLayout" Target="../slideLayouts/slideLayout193.xml"/><Relationship Id="rId15" Type="http://schemas.openxmlformats.org/officeDocument/2006/relationships/image" Target="../media/image20.jpeg"/><Relationship Id="rId10" Type="http://schemas.openxmlformats.org/officeDocument/2006/relationships/slideLayout" Target="../slideLayouts/slideLayout198.xml"/><Relationship Id="rId4" Type="http://schemas.openxmlformats.org/officeDocument/2006/relationships/slideLayout" Target="../slideLayouts/slideLayout192.xml"/><Relationship Id="rId9" Type="http://schemas.openxmlformats.org/officeDocument/2006/relationships/slideLayout" Target="../slideLayouts/slideLayout197.xml"/><Relationship Id="rId14" Type="http://schemas.openxmlformats.org/officeDocument/2006/relationships/tags" Target="../tags/tag8.xml"/></Relationships>
</file>

<file path=ppt/slideMasters/_rels/slideMaster3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7.xml"/><Relationship Id="rId13" Type="http://schemas.openxmlformats.org/officeDocument/2006/relationships/tags" Target="../tags/tag9.xml"/><Relationship Id="rId3" Type="http://schemas.openxmlformats.org/officeDocument/2006/relationships/slideLayout" Target="../slideLayouts/slideLayout202.xml"/><Relationship Id="rId7" Type="http://schemas.openxmlformats.org/officeDocument/2006/relationships/slideLayout" Target="../slideLayouts/slideLayout206.xml"/><Relationship Id="rId12" Type="http://schemas.openxmlformats.org/officeDocument/2006/relationships/theme" Target="../theme/theme31.xml"/><Relationship Id="rId2" Type="http://schemas.openxmlformats.org/officeDocument/2006/relationships/slideLayout" Target="../slideLayouts/slideLayout201.xml"/><Relationship Id="rId1" Type="http://schemas.openxmlformats.org/officeDocument/2006/relationships/slideLayout" Target="../slideLayouts/slideLayout200.xml"/><Relationship Id="rId6" Type="http://schemas.openxmlformats.org/officeDocument/2006/relationships/slideLayout" Target="../slideLayouts/slideLayout205.xml"/><Relationship Id="rId11" Type="http://schemas.openxmlformats.org/officeDocument/2006/relationships/slideLayout" Target="../slideLayouts/slideLayout210.xml"/><Relationship Id="rId5" Type="http://schemas.openxmlformats.org/officeDocument/2006/relationships/slideLayout" Target="../slideLayouts/slideLayout204.xml"/><Relationship Id="rId15" Type="http://schemas.openxmlformats.org/officeDocument/2006/relationships/image" Target="../media/image20.jpeg"/><Relationship Id="rId10" Type="http://schemas.openxmlformats.org/officeDocument/2006/relationships/slideLayout" Target="../slideLayouts/slideLayout209.xml"/><Relationship Id="rId4" Type="http://schemas.openxmlformats.org/officeDocument/2006/relationships/slideLayout" Target="../slideLayouts/slideLayout203.xml"/><Relationship Id="rId9" Type="http://schemas.openxmlformats.org/officeDocument/2006/relationships/slideLayout" Target="../slideLayouts/slideLayout208.xml"/><Relationship Id="rId14" Type="http://schemas.openxmlformats.org/officeDocument/2006/relationships/tags" Target="../tags/tag10.xml"/></Relationships>
</file>

<file path=ppt/slideMasters/_rels/slideMaster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theme" Target="../theme/theme32.xml"/><Relationship Id="rId1" Type="http://schemas.openxmlformats.org/officeDocument/2006/relationships/slideLayout" Target="../slideLayouts/slideLayout211.xml"/></Relationships>
</file>

<file path=ppt/slideMasters/_rels/slideMaster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theme" Target="../theme/theme33.xml"/><Relationship Id="rId1" Type="http://schemas.openxmlformats.org/officeDocument/2006/relationships/slideLayout" Target="../slideLayouts/slideLayout212.xml"/></Relationships>
</file>

<file path=ppt/slideMasters/_rels/slideMaster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theme" Target="../theme/theme34.xml"/><Relationship Id="rId1" Type="http://schemas.openxmlformats.org/officeDocument/2006/relationships/slideLayout" Target="../slideLayouts/slideLayout213.xml"/></Relationships>
</file>

<file path=ppt/slideMasters/_rels/slideMaster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theme" Target="../theme/theme35.xml"/><Relationship Id="rId1" Type="http://schemas.openxmlformats.org/officeDocument/2006/relationships/slideLayout" Target="../slideLayouts/slideLayout214.xml"/></Relationships>
</file>

<file path=ppt/slideMasters/_rels/slideMaster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7.xml"/><Relationship Id="rId2" Type="http://schemas.openxmlformats.org/officeDocument/2006/relationships/slideLayout" Target="../slideLayouts/slideLayout216.xml"/><Relationship Id="rId1" Type="http://schemas.openxmlformats.org/officeDocument/2006/relationships/slideLayout" Target="../slideLayouts/slideLayout215.xml"/><Relationship Id="rId6" Type="http://schemas.openxmlformats.org/officeDocument/2006/relationships/image" Target="../media/image3.jpeg"/><Relationship Id="rId5" Type="http://schemas.openxmlformats.org/officeDocument/2006/relationships/theme" Target="../theme/theme36.xml"/><Relationship Id="rId4" Type="http://schemas.openxmlformats.org/officeDocument/2006/relationships/slideLayout" Target="../slideLayouts/slideLayout218.xml"/></Relationships>
</file>

<file path=ppt/slideMasters/_rels/slideMaster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1.xml"/><Relationship Id="rId7" Type="http://schemas.openxmlformats.org/officeDocument/2006/relationships/image" Target="../media/image19.jpeg"/><Relationship Id="rId2" Type="http://schemas.openxmlformats.org/officeDocument/2006/relationships/slideLayout" Target="../slideLayouts/slideLayout220.xml"/><Relationship Id="rId1" Type="http://schemas.openxmlformats.org/officeDocument/2006/relationships/slideLayout" Target="../slideLayouts/slideLayout219.xml"/><Relationship Id="rId6" Type="http://schemas.openxmlformats.org/officeDocument/2006/relationships/theme" Target="../theme/theme37.xml"/><Relationship Id="rId5" Type="http://schemas.openxmlformats.org/officeDocument/2006/relationships/slideLayout" Target="../slideLayouts/slideLayout223.xml"/><Relationship Id="rId4" Type="http://schemas.openxmlformats.org/officeDocument/2006/relationships/slideLayout" Target="../slideLayouts/slideLayout222.xml"/></Relationships>
</file>

<file path=ppt/slideMasters/_rels/slideMaster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6.xml"/><Relationship Id="rId2" Type="http://schemas.openxmlformats.org/officeDocument/2006/relationships/slideLayout" Target="../slideLayouts/slideLayout225.xml"/><Relationship Id="rId1" Type="http://schemas.openxmlformats.org/officeDocument/2006/relationships/slideLayout" Target="../slideLayouts/slideLayout224.xml"/><Relationship Id="rId5" Type="http://schemas.openxmlformats.org/officeDocument/2006/relationships/image" Target="../media/image3.jpeg"/><Relationship Id="rId4" Type="http://schemas.openxmlformats.org/officeDocument/2006/relationships/theme" Target="../theme/theme38.xml"/></Relationships>
</file>

<file path=ppt/slideMasters/_rels/slideMaster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9.xml"/><Relationship Id="rId2" Type="http://schemas.openxmlformats.org/officeDocument/2006/relationships/slideLayout" Target="../slideLayouts/slideLayout228.xml"/><Relationship Id="rId1" Type="http://schemas.openxmlformats.org/officeDocument/2006/relationships/slideLayout" Target="../slideLayouts/slideLayout227.xml"/><Relationship Id="rId6" Type="http://schemas.openxmlformats.org/officeDocument/2006/relationships/image" Target="../media/image19.jpeg"/><Relationship Id="rId5" Type="http://schemas.openxmlformats.org/officeDocument/2006/relationships/theme" Target="../theme/theme39.xml"/><Relationship Id="rId4" Type="http://schemas.openxmlformats.org/officeDocument/2006/relationships/slideLayout" Target="../slideLayouts/slideLayout230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2.jpeg"/></Relationships>
</file>

<file path=ppt/slideMasters/_rels/slideMaster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theme" Target="../theme/theme40.xml"/><Relationship Id="rId1" Type="http://schemas.openxmlformats.org/officeDocument/2006/relationships/slideLayout" Target="../slideLayouts/slideLayout231.xml"/></Relationships>
</file>

<file path=ppt/slideMasters/_rels/slideMaster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theme" Target="../theme/theme41.xml"/><Relationship Id="rId1" Type="http://schemas.openxmlformats.org/officeDocument/2006/relationships/slideLayout" Target="../slideLayouts/slideLayout232.xml"/></Relationships>
</file>

<file path=ppt/slideMasters/_rels/slideMaster4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0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235.xml"/><Relationship Id="rId7" Type="http://schemas.openxmlformats.org/officeDocument/2006/relationships/slideLayout" Target="../slideLayouts/slideLayout239.xml"/><Relationship Id="rId12" Type="http://schemas.openxmlformats.org/officeDocument/2006/relationships/theme" Target="../theme/theme42.xml"/><Relationship Id="rId2" Type="http://schemas.openxmlformats.org/officeDocument/2006/relationships/slideLayout" Target="../slideLayouts/slideLayout234.xml"/><Relationship Id="rId1" Type="http://schemas.openxmlformats.org/officeDocument/2006/relationships/slideLayout" Target="../slideLayouts/slideLayout233.xml"/><Relationship Id="rId6" Type="http://schemas.openxmlformats.org/officeDocument/2006/relationships/slideLayout" Target="../slideLayouts/slideLayout238.xml"/><Relationship Id="rId11" Type="http://schemas.openxmlformats.org/officeDocument/2006/relationships/slideLayout" Target="../slideLayouts/slideLayout243.xml"/><Relationship Id="rId5" Type="http://schemas.openxmlformats.org/officeDocument/2006/relationships/slideLayout" Target="../slideLayouts/slideLayout237.xml"/><Relationship Id="rId10" Type="http://schemas.openxmlformats.org/officeDocument/2006/relationships/slideLayout" Target="../slideLayouts/slideLayout242.xml"/><Relationship Id="rId4" Type="http://schemas.openxmlformats.org/officeDocument/2006/relationships/slideLayout" Target="../slideLayouts/slideLayout236.xml"/><Relationship Id="rId9" Type="http://schemas.openxmlformats.org/officeDocument/2006/relationships/slideLayout" Target="../slideLayouts/slideLayout241.xml"/></Relationships>
</file>

<file path=ppt/slideMasters/_rels/slideMaster4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1.xml"/><Relationship Id="rId13" Type="http://schemas.openxmlformats.org/officeDocument/2006/relationships/slideLayout" Target="../slideLayouts/slideLayout256.xml"/><Relationship Id="rId3" Type="http://schemas.openxmlformats.org/officeDocument/2006/relationships/slideLayout" Target="../slideLayouts/slideLayout246.xml"/><Relationship Id="rId7" Type="http://schemas.openxmlformats.org/officeDocument/2006/relationships/slideLayout" Target="../slideLayouts/slideLayout250.xml"/><Relationship Id="rId12" Type="http://schemas.openxmlformats.org/officeDocument/2006/relationships/slideLayout" Target="../slideLayouts/slideLayout255.xml"/><Relationship Id="rId2" Type="http://schemas.openxmlformats.org/officeDocument/2006/relationships/slideLayout" Target="../slideLayouts/slideLayout245.xml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244.xml"/><Relationship Id="rId6" Type="http://schemas.openxmlformats.org/officeDocument/2006/relationships/slideLayout" Target="../slideLayouts/slideLayout249.xml"/><Relationship Id="rId11" Type="http://schemas.openxmlformats.org/officeDocument/2006/relationships/slideLayout" Target="../slideLayouts/slideLayout254.xml"/><Relationship Id="rId5" Type="http://schemas.openxmlformats.org/officeDocument/2006/relationships/slideLayout" Target="../slideLayouts/slideLayout248.xml"/><Relationship Id="rId15" Type="http://schemas.openxmlformats.org/officeDocument/2006/relationships/theme" Target="../theme/theme43.xml"/><Relationship Id="rId10" Type="http://schemas.openxmlformats.org/officeDocument/2006/relationships/slideLayout" Target="../slideLayouts/slideLayout253.xml"/><Relationship Id="rId4" Type="http://schemas.openxmlformats.org/officeDocument/2006/relationships/slideLayout" Target="../slideLayouts/slideLayout247.xml"/><Relationship Id="rId9" Type="http://schemas.openxmlformats.org/officeDocument/2006/relationships/slideLayout" Target="../slideLayouts/slideLayout252.xml"/><Relationship Id="rId14" Type="http://schemas.openxmlformats.org/officeDocument/2006/relationships/slideLayout" Target="../slideLayouts/slideLayout257.xml"/></Relationships>
</file>

<file path=ppt/slideMasters/_rels/slideMaster4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5.xml"/><Relationship Id="rId13" Type="http://schemas.openxmlformats.org/officeDocument/2006/relationships/slideLayout" Target="../slideLayouts/slideLayout270.xml"/><Relationship Id="rId3" Type="http://schemas.openxmlformats.org/officeDocument/2006/relationships/slideLayout" Target="../slideLayouts/slideLayout260.xml"/><Relationship Id="rId7" Type="http://schemas.openxmlformats.org/officeDocument/2006/relationships/slideLayout" Target="../slideLayouts/slideLayout264.xml"/><Relationship Id="rId12" Type="http://schemas.openxmlformats.org/officeDocument/2006/relationships/slideLayout" Target="../slideLayouts/slideLayout269.xml"/><Relationship Id="rId2" Type="http://schemas.openxmlformats.org/officeDocument/2006/relationships/slideLayout" Target="../slideLayouts/slideLayout259.xml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258.xml"/><Relationship Id="rId6" Type="http://schemas.openxmlformats.org/officeDocument/2006/relationships/slideLayout" Target="../slideLayouts/slideLayout263.xml"/><Relationship Id="rId11" Type="http://schemas.openxmlformats.org/officeDocument/2006/relationships/slideLayout" Target="../slideLayouts/slideLayout268.xml"/><Relationship Id="rId5" Type="http://schemas.openxmlformats.org/officeDocument/2006/relationships/slideLayout" Target="../slideLayouts/slideLayout262.xml"/><Relationship Id="rId15" Type="http://schemas.openxmlformats.org/officeDocument/2006/relationships/theme" Target="../theme/theme44.xml"/><Relationship Id="rId10" Type="http://schemas.openxmlformats.org/officeDocument/2006/relationships/slideLayout" Target="../slideLayouts/slideLayout267.xml"/><Relationship Id="rId4" Type="http://schemas.openxmlformats.org/officeDocument/2006/relationships/slideLayout" Target="../slideLayouts/slideLayout261.xml"/><Relationship Id="rId9" Type="http://schemas.openxmlformats.org/officeDocument/2006/relationships/slideLayout" Target="../slideLayouts/slideLayout266.xml"/><Relationship Id="rId14" Type="http://schemas.openxmlformats.org/officeDocument/2006/relationships/slideLayout" Target="../slideLayouts/slideLayout271.xml"/></Relationships>
</file>

<file path=ppt/slideMasters/_rels/slideMaster4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9.xml"/><Relationship Id="rId13" Type="http://schemas.openxmlformats.org/officeDocument/2006/relationships/image" Target="../media/image24.png"/><Relationship Id="rId3" Type="http://schemas.openxmlformats.org/officeDocument/2006/relationships/slideLayout" Target="../slideLayouts/slideLayout274.xml"/><Relationship Id="rId7" Type="http://schemas.openxmlformats.org/officeDocument/2006/relationships/slideLayout" Target="../slideLayouts/slideLayout278.xml"/><Relationship Id="rId12" Type="http://schemas.openxmlformats.org/officeDocument/2006/relationships/image" Target="../media/image23.png"/><Relationship Id="rId2" Type="http://schemas.openxmlformats.org/officeDocument/2006/relationships/slideLayout" Target="../slideLayouts/slideLayout273.xml"/><Relationship Id="rId1" Type="http://schemas.openxmlformats.org/officeDocument/2006/relationships/slideLayout" Target="../slideLayouts/slideLayout272.xml"/><Relationship Id="rId6" Type="http://schemas.openxmlformats.org/officeDocument/2006/relationships/slideLayout" Target="../slideLayouts/slideLayout277.xml"/><Relationship Id="rId11" Type="http://schemas.openxmlformats.org/officeDocument/2006/relationships/image" Target="../media/image22.png"/><Relationship Id="rId5" Type="http://schemas.openxmlformats.org/officeDocument/2006/relationships/slideLayout" Target="../slideLayouts/slideLayout276.xml"/><Relationship Id="rId10" Type="http://schemas.openxmlformats.org/officeDocument/2006/relationships/image" Target="../media/image21.wmf"/><Relationship Id="rId4" Type="http://schemas.openxmlformats.org/officeDocument/2006/relationships/slideLayout" Target="../slideLayouts/slideLayout275.xml"/><Relationship Id="rId9" Type="http://schemas.openxmlformats.org/officeDocument/2006/relationships/theme" Target="../theme/theme45.xml"/></Relationships>
</file>

<file path=ppt/slideMasters/_rels/slideMaster4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7.xml"/><Relationship Id="rId13" Type="http://schemas.openxmlformats.org/officeDocument/2006/relationships/image" Target="../media/image24.png"/><Relationship Id="rId3" Type="http://schemas.openxmlformats.org/officeDocument/2006/relationships/slideLayout" Target="../slideLayouts/slideLayout282.xml"/><Relationship Id="rId7" Type="http://schemas.openxmlformats.org/officeDocument/2006/relationships/slideLayout" Target="../slideLayouts/slideLayout286.xml"/><Relationship Id="rId12" Type="http://schemas.openxmlformats.org/officeDocument/2006/relationships/image" Target="../media/image23.png"/><Relationship Id="rId2" Type="http://schemas.openxmlformats.org/officeDocument/2006/relationships/slideLayout" Target="../slideLayouts/slideLayout281.xml"/><Relationship Id="rId1" Type="http://schemas.openxmlformats.org/officeDocument/2006/relationships/slideLayout" Target="../slideLayouts/slideLayout280.xml"/><Relationship Id="rId6" Type="http://schemas.openxmlformats.org/officeDocument/2006/relationships/slideLayout" Target="../slideLayouts/slideLayout285.xml"/><Relationship Id="rId11" Type="http://schemas.openxmlformats.org/officeDocument/2006/relationships/image" Target="../media/image22.png"/><Relationship Id="rId5" Type="http://schemas.openxmlformats.org/officeDocument/2006/relationships/slideLayout" Target="../slideLayouts/slideLayout284.xml"/><Relationship Id="rId10" Type="http://schemas.openxmlformats.org/officeDocument/2006/relationships/image" Target="../media/image21.wmf"/><Relationship Id="rId4" Type="http://schemas.openxmlformats.org/officeDocument/2006/relationships/slideLayout" Target="../slideLayouts/slideLayout283.xml"/><Relationship Id="rId9" Type="http://schemas.openxmlformats.org/officeDocument/2006/relationships/theme" Target="../theme/theme46.xml"/></Relationships>
</file>

<file path=ppt/slideMasters/_rels/slideMaster4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5.xml"/><Relationship Id="rId13" Type="http://schemas.openxmlformats.org/officeDocument/2006/relationships/image" Target="../media/image22.png"/><Relationship Id="rId3" Type="http://schemas.openxmlformats.org/officeDocument/2006/relationships/slideLayout" Target="../slideLayouts/slideLayout290.xml"/><Relationship Id="rId7" Type="http://schemas.openxmlformats.org/officeDocument/2006/relationships/slideLayout" Target="../slideLayouts/slideLayout294.xml"/><Relationship Id="rId12" Type="http://schemas.openxmlformats.org/officeDocument/2006/relationships/image" Target="../media/image21.wmf"/><Relationship Id="rId2" Type="http://schemas.openxmlformats.org/officeDocument/2006/relationships/slideLayout" Target="../slideLayouts/slideLayout289.xml"/><Relationship Id="rId1" Type="http://schemas.openxmlformats.org/officeDocument/2006/relationships/slideLayout" Target="../slideLayouts/slideLayout288.xml"/><Relationship Id="rId6" Type="http://schemas.openxmlformats.org/officeDocument/2006/relationships/slideLayout" Target="../slideLayouts/slideLayout293.xml"/><Relationship Id="rId11" Type="http://schemas.openxmlformats.org/officeDocument/2006/relationships/theme" Target="../theme/theme47.xml"/><Relationship Id="rId5" Type="http://schemas.openxmlformats.org/officeDocument/2006/relationships/slideLayout" Target="../slideLayouts/slideLayout292.xml"/><Relationship Id="rId15" Type="http://schemas.openxmlformats.org/officeDocument/2006/relationships/image" Target="../media/image24.png"/><Relationship Id="rId10" Type="http://schemas.openxmlformats.org/officeDocument/2006/relationships/slideLayout" Target="../slideLayouts/slideLayout297.xml"/><Relationship Id="rId4" Type="http://schemas.openxmlformats.org/officeDocument/2006/relationships/slideLayout" Target="../slideLayouts/slideLayout291.xml"/><Relationship Id="rId9" Type="http://schemas.openxmlformats.org/officeDocument/2006/relationships/slideLayout" Target="../slideLayouts/slideLayout296.xml"/><Relationship Id="rId14" Type="http://schemas.openxmlformats.org/officeDocument/2006/relationships/image" Target="../media/image23.png"/></Relationships>
</file>

<file path=ppt/slideMasters/_rels/slideMaster4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0.xml"/><Relationship Id="rId7" Type="http://schemas.openxmlformats.org/officeDocument/2006/relationships/image" Target="../media/image22.png"/><Relationship Id="rId2" Type="http://schemas.openxmlformats.org/officeDocument/2006/relationships/slideLayout" Target="../slideLayouts/slideLayout299.xml"/><Relationship Id="rId1" Type="http://schemas.openxmlformats.org/officeDocument/2006/relationships/slideLayout" Target="../slideLayouts/slideLayout298.xml"/><Relationship Id="rId6" Type="http://schemas.openxmlformats.org/officeDocument/2006/relationships/image" Target="../media/image14.jpeg"/><Relationship Id="rId5" Type="http://schemas.openxmlformats.org/officeDocument/2006/relationships/theme" Target="../theme/theme48.xml"/><Relationship Id="rId4" Type="http://schemas.openxmlformats.org/officeDocument/2006/relationships/slideLayout" Target="../slideLayouts/slideLayout301.xml"/></Relationships>
</file>

<file path=ppt/slideMasters/_rels/slideMaster4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4.xml"/><Relationship Id="rId7" Type="http://schemas.openxmlformats.org/officeDocument/2006/relationships/image" Target="../media/image22.png"/><Relationship Id="rId2" Type="http://schemas.openxmlformats.org/officeDocument/2006/relationships/slideLayout" Target="../slideLayouts/slideLayout303.xml"/><Relationship Id="rId1" Type="http://schemas.openxmlformats.org/officeDocument/2006/relationships/slideLayout" Target="../slideLayouts/slideLayout302.xml"/><Relationship Id="rId6" Type="http://schemas.openxmlformats.org/officeDocument/2006/relationships/image" Target="../media/image14.jpeg"/><Relationship Id="rId5" Type="http://schemas.openxmlformats.org/officeDocument/2006/relationships/theme" Target="../theme/theme49.xml"/><Relationship Id="rId4" Type="http://schemas.openxmlformats.org/officeDocument/2006/relationships/slideLayout" Target="../slideLayouts/slideLayout30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31.xml"/></Relationships>
</file>

<file path=ppt/slideMasters/_rels/slideMaster50.xml.rels><?xml version="1.0" encoding="UTF-8" standalone="yes"?>
<Relationships xmlns="http://schemas.openxmlformats.org/package/2006/relationships"><Relationship Id="rId8" Type="http://schemas.openxmlformats.org/officeDocument/2006/relationships/theme" Target="../theme/theme50.xml"/><Relationship Id="rId3" Type="http://schemas.openxmlformats.org/officeDocument/2006/relationships/slideLayout" Target="../slideLayouts/slideLayout308.xml"/><Relationship Id="rId7" Type="http://schemas.openxmlformats.org/officeDocument/2006/relationships/slideLayout" Target="../slideLayouts/slideLayout312.xml"/><Relationship Id="rId2" Type="http://schemas.openxmlformats.org/officeDocument/2006/relationships/slideLayout" Target="../slideLayouts/slideLayout307.xml"/><Relationship Id="rId1" Type="http://schemas.openxmlformats.org/officeDocument/2006/relationships/slideLayout" Target="../slideLayouts/slideLayout306.xml"/><Relationship Id="rId6" Type="http://schemas.openxmlformats.org/officeDocument/2006/relationships/slideLayout" Target="../slideLayouts/slideLayout311.xml"/><Relationship Id="rId5" Type="http://schemas.openxmlformats.org/officeDocument/2006/relationships/slideLayout" Target="../slideLayouts/slideLayout310.xml"/><Relationship Id="rId10" Type="http://schemas.openxmlformats.org/officeDocument/2006/relationships/image" Target="../media/image22.png"/><Relationship Id="rId4" Type="http://schemas.openxmlformats.org/officeDocument/2006/relationships/slideLayout" Target="../slideLayouts/slideLayout309.xml"/><Relationship Id="rId9" Type="http://schemas.openxmlformats.org/officeDocument/2006/relationships/image" Target="../media/image14.jpeg"/></Relationships>
</file>

<file path=ppt/slideMasters/_rels/slideMaster51.xml.rels><?xml version="1.0" encoding="UTF-8" standalone="yes"?>
<Relationships xmlns="http://schemas.openxmlformats.org/package/2006/relationships"><Relationship Id="rId8" Type="http://schemas.openxmlformats.org/officeDocument/2006/relationships/theme" Target="../theme/theme51.xml"/><Relationship Id="rId3" Type="http://schemas.openxmlformats.org/officeDocument/2006/relationships/slideLayout" Target="../slideLayouts/slideLayout315.xml"/><Relationship Id="rId7" Type="http://schemas.openxmlformats.org/officeDocument/2006/relationships/slideLayout" Target="../slideLayouts/slideLayout319.xml"/><Relationship Id="rId2" Type="http://schemas.openxmlformats.org/officeDocument/2006/relationships/slideLayout" Target="../slideLayouts/slideLayout314.xml"/><Relationship Id="rId1" Type="http://schemas.openxmlformats.org/officeDocument/2006/relationships/slideLayout" Target="../slideLayouts/slideLayout313.xml"/><Relationship Id="rId6" Type="http://schemas.openxmlformats.org/officeDocument/2006/relationships/slideLayout" Target="../slideLayouts/slideLayout318.xml"/><Relationship Id="rId5" Type="http://schemas.openxmlformats.org/officeDocument/2006/relationships/slideLayout" Target="../slideLayouts/slideLayout317.xml"/><Relationship Id="rId10" Type="http://schemas.openxmlformats.org/officeDocument/2006/relationships/image" Target="../media/image22.png"/><Relationship Id="rId4" Type="http://schemas.openxmlformats.org/officeDocument/2006/relationships/slideLayout" Target="../slideLayouts/slideLayout316.xml"/><Relationship Id="rId9" Type="http://schemas.openxmlformats.org/officeDocument/2006/relationships/image" Target="../media/image14.jpeg"/></Relationships>
</file>

<file path=ppt/slideMasters/_rels/slideMaster5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7.xml"/><Relationship Id="rId3" Type="http://schemas.openxmlformats.org/officeDocument/2006/relationships/slideLayout" Target="../slideLayouts/slideLayout322.xml"/><Relationship Id="rId7" Type="http://schemas.openxmlformats.org/officeDocument/2006/relationships/slideLayout" Target="../slideLayouts/slideLayout326.xml"/><Relationship Id="rId12" Type="http://schemas.openxmlformats.org/officeDocument/2006/relationships/image" Target="../media/image22.png"/><Relationship Id="rId2" Type="http://schemas.openxmlformats.org/officeDocument/2006/relationships/slideLayout" Target="../slideLayouts/slideLayout321.xml"/><Relationship Id="rId1" Type="http://schemas.openxmlformats.org/officeDocument/2006/relationships/slideLayout" Target="../slideLayouts/slideLayout320.xml"/><Relationship Id="rId6" Type="http://schemas.openxmlformats.org/officeDocument/2006/relationships/slideLayout" Target="../slideLayouts/slideLayout325.xml"/><Relationship Id="rId11" Type="http://schemas.openxmlformats.org/officeDocument/2006/relationships/image" Target="../media/image14.jpeg"/><Relationship Id="rId5" Type="http://schemas.openxmlformats.org/officeDocument/2006/relationships/slideLayout" Target="../slideLayouts/slideLayout324.xml"/><Relationship Id="rId10" Type="http://schemas.openxmlformats.org/officeDocument/2006/relationships/theme" Target="../theme/theme52.xml"/><Relationship Id="rId4" Type="http://schemas.openxmlformats.org/officeDocument/2006/relationships/slideLayout" Target="../slideLayouts/slideLayout323.xml"/><Relationship Id="rId9" Type="http://schemas.openxmlformats.org/officeDocument/2006/relationships/slideLayout" Target="../slideLayouts/slideLayout328.xml"/></Relationships>
</file>

<file path=ppt/slideMasters/_rels/slideMaster5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6.xml"/><Relationship Id="rId3" Type="http://schemas.openxmlformats.org/officeDocument/2006/relationships/slideLayout" Target="../slideLayouts/slideLayout331.xml"/><Relationship Id="rId7" Type="http://schemas.openxmlformats.org/officeDocument/2006/relationships/slideLayout" Target="../slideLayouts/slideLayout335.xml"/><Relationship Id="rId12" Type="http://schemas.openxmlformats.org/officeDocument/2006/relationships/image" Target="../media/image22.png"/><Relationship Id="rId2" Type="http://schemas.openxmlformats.org/officeDocument/2006/relationships/slideLayout" Target="../slideLayouts/slideLayout330.xml"/><Relationship Id="rId1" Type="http://schemas.openxmlformats.org/officeDocument/2006/relationships/slideLayout" Target="../slideLayouts/slideLayout329.xml"/><Relationship Id="rId6" Type="http://schemas.openxmlformats.org/officeDocument/2006/relationships/slideLayout" Target="../slideLayouts/slideLayout334.xml"/><Relationship Id="rId11" Type="http://schemas.openxmlformats.org/officeDocument/2006/relationships/image" Target="../media/image14.jpeg"/><Relationship Id="rId5" Type="http://schemas.openxmlformats.org/officeDocument/2006/relationships/slideLayout" Target="../slideLayouts/slideLayout333.xml"/><Relationship Id="rId10" Type="http://schemas.openxmlformats.org/officeDocument/2006/relationships/theme" Target="../theme/theme53.xml"/><Relationship Id="rId4" Type="http://schemas.openxmlformats.org/officeDocument/2006/relationships/slideLayout" Target="../slideLayouts/slideLayout332.xml"/><Relationship Id="rId9" Type="http://schemas.openxmlformats.org/officeDocument/2006/relationships/slideLayout" Target="../slideLayouts/slideLayout337.xml"/></Relationships>
</file>

<file path=ppt/slideMasters/_rels/slideMaster5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5.xml"/><Relationship Id="rId13" Type="http://schemas.openxmlformats.org/officeDocument/2006/relationships/slideLayout" Target="../slideLayouts/slideLayout350.xml"/><Relationship Id="rId18" Type="http://schemas.openxmlformats.org/officeDocument/2006/relationships/image" Target="../media/image14.jpeg"/><Relationship Id="rId3" Type="http://schemas.openxmlformats.org/officeDocument/2006/relationships/slideLayout" Target="../slideLayouts/slideLayout340.xml"/><Relationship Id="rId7" Type="http://schemas.openxmlformats.org/officeDocument/2006/relationships/slideLayout" Target="../slideLayouts/slideLayout344.xml"/><Relationship Id="rId12" Type="http://schemas.openxmlformats.org/officeDocument/2006/relationships/slideLayout" Target="../slideLayouts/slideLayout349.xml"/><Relationship Id="rId17" Type="http://schemas.openxmlformats.org/officeDocument/2006/relationships/theme" Target="../theme/theme54.xml"/><Relationship Id="rId2" Type="http://schemas.openxmlformats.org/officeDocument/2006/relationships/slideLayout" Target="../slideLayouts/slideLayout339.xml"/><Relationship Id="rId16" Type="http://schemas.openxmlformats.org/officeDocument/2006/relationships/slideLayout" Target="../slideLayouts/slideLayout353.xml"/><Relationship Id="rId1" Type="http://schemas.openxmlformats.org/officeDocument/2006/relationships/slideLayout" Target="../slideLayouts/slideLayout338.xml"/><Relationship Id="rId6" Type="http://schemas.openxmlformats.org/officeDocument/2006/relationships/slideLayout" Target="../slideLayouts/slideLayout343.xml"/><Relationship Id="rId11" Type="http://schemas.openxmlformats.org/officeDocument/2006/relationships/slideLayout" Target="../slideLayouts/slideLayout348.xml"/><Relationship Id="rId5" Type="http://schemas.openxmlformats.org/officeDocument/2006/relationships/slideLayout" Target="../slideLayouts/slideLayout342.xml"/><Relationship Id="rId15" Type="http://schemas.openxmlformats.org/officeDocument/2006/relationships/slideLayout" Target="../slideLayouts/slideLayout352.xml"/><Relationship Id="rId10" Type="http://schemas.openxmlformats.org/officeDocument/2006/relationships/slideLayout" Target="../slideLayouts/slideLayout347.xml"/><Relationship Id="rId19" Type="http://schemas.openxmlformats.org/officeDocument/2006/relationships/image" Target="../media/image22.png"/><Relationship Id="rId4" Type="http://schemas.openxmlformats.org/officeDocument/2006/relationships/slideLayout" Target="../slideLayouts/slideLayout341.xml"/><Relationship Id="rId9" Type="http://schemas.openxmlformats.org/officeDocument/2006/relationships/slideLayout" Target="../slideLayouts/slideLayout346.xml"/><Relationship Id="rId14" Type="http://schemas.openxmlformats.org/officeDocument/2006/relationships/slideLayout" Target="../slideLayouts/slideLayout351.xml"/></Relationships>
</file>

<file path=ppt/slideMasters/_rels/slideMaster5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1.xml"/><Relationship Id="rId13" Type="http://schemas.openxmlformats.org/officeDocument/2006/relationships/slideLayout" Target="../slideLayouts/slideLayout366.xml"/><Relationship Id="rId18" Type="http://schemas.openxmlformats.org/officeDocument/2006/relationships/image" Target="../media/image14.jpeg"/><Relationship Id="rId3" Type="http://schemas.openxmlformats.org/officeDocument/2006/relationships/slideLayout" Target="../slideLayouts/slideLayout356.xml"/><Relationship Id="rId7" Type="http://schemas.openxmlformats.org/officeDocument/2006/relationships/slideLayout" Target="../slideLayouts/slideLayout360.xml"/><Relationship Id="rId12" Type="http://schemas.openxmlformats.org/officeDocument/2006/relationships/slideLayout" Target="../slideLayouts/slideLayout365.xml"/><Relationship Id="rId17" Type="http://schemas.openxmlformats.org/officeDocument/2006/relationships/theme" Target="../theme/theme55.xml"/><Relationship Id="rId2" Type="http://schemas.openxmlformats.org/officeDocument/2006/relationships/slideLayout" Target="../slideLayouts/slideLayout355.xml"/><Relationship Id="rId16" Type="http://schemas.openxmlformats.org/officeDocument/2006/relationships/slideLayout" Target="../slideLayouts/slideLayout369.xml"/><Relationship Id="rId1" Type="http://schemas.openxmlformats.org/officeDocument/2006/relationships/slideLayout" Target="../slideLayouts/slideLayout354.xml"/><Relationship Id="rId6" Type="http://schemas.openxmlformats.org/officeDocument/2006/relationships/slideLayout" Target="../slideLayouts/slideLayout359.xml"/><Relationship Id="rId11" Type="http://schemas.openxmlformats.org/officeDocument/2006/relationships/slideLayout" Target="../slideLayouts/slideLayout364.xml"/><Relationship Id="rId5" Type="http://schemas.openxmlformats.org/officeDocument/2006/relationships/slideLayout" Target="../slideLayouts/slideLayout358.xml"/><Relationship Id="rId15" Type="http://schemas.openxmlformats.org/officeDocument/2006/relationships/slideLayout" Target="../slideLayouts/slideLayout368.xml"/><Relationship Id="rId10" Type="http://schemas.openxmlformats.org/officeDocument/2006/relationships/slideLayout" Target="../slideLayouts/slideLayout363.xml"/><Relationship Id="rId19" Type="http://schemas.openxmlformats.org/officeDocument/2006/relationships/image" Target="../media/image22.png"/><Relationship Id="rId4" Type="http://schemas.openxmlformats.org/officeDocument/2006/relationships/slideLayout" Target="../slideLayouts/slideLayout357.xml"/><Relationship Id="rId9" Type="http://schemas.openxmlformats.org/officeDocument/2006/relationships/slideLayout" Target="../slideLayouts/slideLayout362.xml"/><Relationship Id="rId14" Type="http://schemas.openxmlformats.org/officeDocument/2006/relationships/slideLayout" Target="../slideLayouts/slideLayout367.xml"/></Relationships>
</file>

<file path=ppt/slideMasters/_rels/slideMaster5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7.xml"/><Relationship Id="rId13" Type="http://schemas.openxmlformats.org/officeDocument/2006/relationships/slideLayout" Target="../slideLayouts/slideLayout382.xml"/><Relationship Id="rId3" Type="http://schemas.openxmlformats.org/officeDocument/2006/relationships/slideLayout" Target="../slideLayouts/slideLayout372.xml"/><Relationship Id="rId7" Type="http://schemas.openxmlformats.org/officeDocument/2006/relationships/slideLayout" Target="../slideLayouts/slideLayout376.xml"/><Relationship Id="rId12" Type="http://schemas.openxmlformats.org/officeDocument/2006/relationships/slideLayout" Target="../slideLayouts/slideLayout381.xml"/><Relationship Id="rId2" Type="http://schemas.openxmlformats.org/officeDocument/2006/relationships/slideLayout" Target="../slideLayouts/slideLayout371.xml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370.xml"/><Relationship Id="rId6" Type="http://schemas.openxmlformats.org/officeDocument/2006/relationships/slideLayout" Target="../slideLayouts/slideLayout375.xml"/><Relationship Id="rId11" Type="http://schemas.openxmlformats.org/officeDocument/2006/relationships/slideLayout" Target="../slideLayouts/slideLayout380.xml"/><Relationship Id="rId5" Type="http://schemas.openxmlformats.org/officeDocument/2006/relationships/slideLayout" Target="../slideLayouts/slideLayout374.xml"/><Relationship Id="rId15" Type="http://schemas.openxmlformats.org/officeDocument/2006/relationships/image" Target="../media/image14.jpeg"/><Relationship Id="rId10" Type="http://schemas.openxmlformats.org/officeDocument/2006/relationships/slideLayout" Target="../slideLayouts/slideLayout379.xml"/><Relationship Id="rId4" Type="http://schemas.openxmlformats.org/officeDocument/2006/relationships/slideLayout" Target="../slideLayouts/slideLayout373.xml"/><Relationship Id="rId9" Type="http://schemas.openxmlformats.org/officeDocument/2006/relationships/slideLayout" Target="../slideLayouts/slideLayout378.xml"/><Relationship Id="rId14" Type="http://schemas.openxmlformats.org/officeDocument/2006/relationships/theme" Target="../theme/theme56.xml"/></Relationships>
</file>

<file path=ppt/slideMasters/_rels/slideMaster57.xml.rels><?xml version="1.0" encoding="UTF-8" standalone="yes"?>
<Relationships xmlns="http://schemas.openxmlformats.org/package/2006/relationships"><Relationship Id="rId8" Type="http://schemas.openxmlformats.org/officeDocument/2006/relationships/theme" Target="../theme/theme57.xml"/><Relationship Id="rId3" Type="http://schemas.openxmlformats.org/officeDocument/2006/relationships/slideLayout" Target="../slideLayouts/slideLayout385.xml"/><Relationship Id="rId7" Type="http://schemas.openxmlformats.org/officeDocument/2006/relationships/slideLayout" Target="../slideLayouts/slideLayout389.xml"/><Relationship Id="rId2" Type="http://schemas.openxmlformats.org/officeDocument/2006/relationships/slideLayout" Target="../slideLayouts/slideLayout384.xml"/><Relationship Id="rId1" Type="http://schemas.openxmlformats.org/officeDocument/2006/relationships/slideLayout" Target="../slideLayouts/slideLayout383.xml"/><Relationship Id="rId6" Type="http://schemas.openxmlformats.org/officeDocument/2006/relationships/slideLayout" Target="../slideLayouts/slideLayout388.xml"/><Relationship Id="rId5" Type="http://schemas.openxmlformats.org/officeDocument/2006/relationships/slideLayout" Target="../slideLayouts/slideLayout387.xml"/><Relationship Id="rId10" Type="http://schemas.openxmlformats.org/officeDocument/2006/relationships/image" Target="../media/image22.png"/><Relationship Id="rId4" Type="http://schemas.openxmlformats.org/officeDocument/2006/relationships/slideLayout" Target="../slideLayouts/slideLayout386.xml"/><Relationship Id="rId9" Type="http://schemas.openxmlformats.org/officeDocument/2006/relationships/image" Target="../media/image14.jpeg"/></Relationships>
</file>

<file path=ppt/slideMasters/_rels/slideMaster5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7.xml"/><Relationship Id="rId13" Type="http://schemas.openxmlformats.org/officeDocument/2006/relationships/slideLayout" Target="../slideLayouts/slideLayout402.xml"/><Relationship Id="rId18" Type="http://schemas.openxmlformats.org/officeDocument/2006/relationships/slideLayout" Target="../slideLayouts/slideLayout407.xml"/><Relationship Id="rId26" Type="http://schemas.openxmlformats.org/officeDocument/2006/relationships/slideLayout" Target="../slideLayouts/slideLayout415.xml"/><Relationship Id="rId3" Type="http://schemas.openxmlformats.org/officeDocument/2006/relationships/slideLayout" Target="../slideLayouts/slideLayout392.xml"/><Relationship Id="rId21" Type="http://schemas.openxmlformats.org/officeDocument/2006/relationships/slideLayout" Target="../slideLayouts/slideLayout410.xml"/><Relationship Id="rId34" Type="http://schemas.openxmlformats.org/officeDocument/2006/relationships/slideLayout" Target="../slideLayouts/slideLayout423.xml"/><Relationship Id="rId7" Type="http://schemas.openxmlformats.org/officeDocument/2006/relationships/slideLayout" Target="../slideLayouts/slideLayout396.xml"/><Relationship Id="rId12" Type="http://schemas.openxmlformats.org/officeDocument/2006/relationships/slideLayout" Target="../slideLayouts/slideLayout401.xml"/><Relationship Id="rId17" Type="http://schemas.openxmlformats.org/officeDocument/2006/relationships/slideLayout" Target="../slideLayouts/slideLayout406.xml"/><Relationship Id="rId25" Type="http://schemas.openxmlformats.org/officeDocument/2006/relationships/slideLayout" Target="../slideLayouts/slideLayout414.xml"/><Relationship Id="rId33" Type="http://schemas.openxmlformats.org/officeDocument/2006/relationships/slideLayout" Target="../slideLayouts/slideLayout422.xml"/><Relationship Id="rId38" Type="http://schemas.openxmlformats.org/officeDocument/2006/relationships/theme" Target="../theme/theme58.xml"/><Relationship Id="rId2" Type="http://schemas.openxmlformats.org/officeDocument/2006/relationships/slideLayout" Target="../slideLayouts/slideLayout391.xml"/><Relationship Id="rId16" Type="http://schemas.openxmlformats.org/officeDocument/2006/relationships/slideLayout" Target="../slideLayouts/slideLayout405.xml"/><Relationship Id="rId20" Type="http://schemas.openxmlformats.org/officeDocument/2006/relationships/slideLayout" Target="../slideLayouts/slideLayout409.xml"/><Relationship Id="rId29" Type="http://schemas.openxmlformats.org/officeDocument/2006/relationships/slideLayout" Target="../slideLayouts/slideLayout418.xml"/><Relationship Id="rId1" Type="http://schemas.openxmlformats.org/officeDocument/2006/relationships/slideLayout" Target="../slideLayouts/slideLayout390.xml"/><Relationship Id="rId6" Type="http://schemas.openxmlformats.org/officeDocument/2006/relationships/slideLayout" Target="../slideLayouts/slideLayout395.xml"/><Relationship Id="rId11" Type="http://schemas.openxmlformats.org/officeDocument/2006/relationships/slideLayout" Target="../slideLayouts/slideLayout400.xml"/><Relationship Id="rId24" Type="http://schemas.openxmlformats.org/officeDocument/2006/relationships/slideLayout" Target="../slideLayouts/slideLayout413.xml"/><Relationship Id="rId32" Type="http://schemas.openxmlformats.org/officeDocument/2006/relationships/slideLayout" Target="../slideLayouts/slideLayout421.xml"/><Relationship Id="rId37" Type="http://schemas.openxmlformats.org/officeDocument/2006/relationships/slideLayout" Target="../slideLayouts/slideLayout426.xml"/><Relationship Id="rId5" Type="http://schemas.openxmlformats.org/officeDocument/2006/relationships/slideLayout" Target="../slideLayouts/slideLayout394.xml"/><Relationship Id="rId15" Type="http://schemas.openxmlformats.org/officeDocument/2006/relationships/slideLayout" Target="../slideLayouts/slideLayout404.xml"/><Relationship Id="rId23" Type="http://schemas.openxmlformats.org/officeDocument/2006/relationships/slideLayout" Target="../slideLayouts/slideLayout412.xml"/><Relationship Id="rId28" Type="http://schemas.openxmlformats.org/officeDocument/2006/relationships/slideLayout" Target="../slideLayouts/slideLayout417.xml"/><Relationship Id="rId36" Type="http://schemas.openxmlformats.org/officeDocument/2006/relationships/slideLayout" Target="../slideLayouts/slideLayout425.xml"/><Relationship Id="rId10" Type="http://schemas.openxmlformats.org/officeDocument/2006/relationships/slideLayout" Target="../slideLayouts/slideLayout399.xml"/><Relationship Id="rId19" Type="http://schemas.openxmlformats.org/officeDocument/2006/relationships/slideLayout" Target="../slideLayouts/slideLayout408.xml"/><Relationship Id="rId31" Type="http://schemas.openxmlformats.org/officeDocument/2006/relationships/slideLayout" Target="../slideLayouts/slideLayout420.xml"/><Relationship Id="rId4" Type="http://schemas.openxmlformats.org/officeDocument/2006/relationships/slideLayout" Target="../slideLayouts/slideLayout393.xml"/><Relationship Id="rId9" Type="http://schemas.openxmlformats.org/officeDocument/2006/relationships/slideLayout" Target="../slideLayouts/slideLayout398.xml"/><Relationship Id="rId14" Type="http://schemas.openxmlformats.org/officeDocument/2006/relationships/slideLayout" Target="../slideLayouts/slideLayout403.xml"/><Relationship Id="rId22" Type="http://schemas.openxmlformats.org/officeDocument/2006/relationships/slideLayout" Target="../slideLayouts/slideLayout411.xml"/><Relationship Id="rId27" Type="http://schemas.openxmlformats.org/officeDocument/2006/relationships/slideLayout" Target="../slideLayouts/slideLayout416.xml"/><Relationship Id="rId30" Type="http://schemas.openxmlformats.org/officeDocument/2006/relationships/slideLayout" Target="../slideLayouts/slideLayout419.xml"/><Relationship Id="rId35" Type="http://schemas.openxmlformats.org/officeDocument/2006/relationships/slideLayout" Target="../slideLayouts/slideLayout424.xml"/></Relationships>
</file>

<file path=ppt/slideMasters/_rels/slideMaster5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4.xml"/><Relationship Id="rId13" Type="http://schemas.openxmlformats.org/officeDocument/2006/relationships/slideLayout" Target="../slideLayouts/slideLayout439.xml"/><Relationship Id="rId18" Type="http://schemas.openxmlformats.org/officeDocument/2006/relationships/slideLayout" Target="../slideLayouts/slideLayout444.xml"/><Relationship Id="rId26" Type="http://schemas.openxmlformats.org/officeDocument/2006/relationships/slideLayout" Target="../slideLayouts/slideLayout452.xml"/><Relationship Id="rId3" Type="http://schemas.openxmlformats.org/officeDocument/2006/relationships/slideLayout" Target="../slideLayouts/slideLayout429.xml"/><Relationship Id="rId21" Type="http://schemas.openxmlformats.org/officeDocument/2006/relationships/slideLayout" Target="../slideLayouts/slideLayout447.xml"/><Relationship Id="rId34" Type="http://schemas.openxmlformats.org/officeDocument/2006/relationships/slideLayout" Target="../slideLayouts/slideLayout460.xml"/><Relationship Id="rId7" Type="http://schemas.openxmlformats.org/officeDocument/2006/relationships/slideLayout" Target="../slideLayouts/slideLayout433.xml"/><Relationship Id="rId12" Type="http://schemas.openxmlformats.org/officeDocument/2006/relationships/slideLayout" Target="../slideLayouts/slideLayout438.xml"/><Relationship Id="rId17" Type="http://schemas.openxmlformats.org/officeDocument/2006/relationships/slideLayout" Target="../slideLayouts/slideLayout443.xml"/><Relationship Id="rId25" Type="http://schemas.openxmlformats.org/officeDocument/2006/relationships/slideLayout" Target="../slideLayouts/slideLayout451.xml"/><Relationship Id="rId33" Type="http://schemas.openxmlformats.org/officeDocument/2006/relationships/slideLayout" Target="../slideLayouts/slideLayout459.xml"/><Relationship Id="rId38" Type="http://schemas.openxmlformats.org/officeDocument/2006/relationships/theme" Target="../theme/theme59.xml"/><Relationship Id="rId2" Type="http://schemas.openxmlformats.org/officeDocument/2006/relationships/slideLayout" Target="../slideLayouts/slideLayout428.xml"/><Relationship Id="rId16" Type="http://schemas.openxmlformats.org/officeDocument/2006/relationships/slideLayout" Target="../slideLayouts/slideLayout442.xml"/><Relationship Id="rId20" Type="http://schemas.openxmlformats.org/officeDocument/2006/relationships/slideLayout" Target="../slideLayouts/slideLayout446.xml"/><Relationship Id="rId29" Type="http://schemas.openxmlformats.org/officeDocument/2006/relationships/slideLayout" Target="../slideLayouts/slideLayout455.xml"/><Relationship Id="rId1" Type="http://schemas.openxmlformats.org/officeDocument/2006/relationships/slideLayout" Target="../slideLayouts/slideLayout427.xml"/><Relationship Id="rId6" Type="http://schemas.openxmlformats.org/officeDocument/2006/relationships/slideLayout" Target="../slideLayouts/slideLayout432.xml"/><Relationship Id="rId11" Type="http://schemas.openxmlformats.org/officeDocument/2006/relationships/slideLayout" Target="../slideLayouts/slideLayout437.xml"/><Relationship Id="rId24" Type="http://schemas.openxmlformats.org/officeDocument/2006/relationships/slideLayout" Target="../slideLayouts/slideLayout450.xml"/><Relationship Id="rId32" Type="http://schemas.openxmlformats.org/officeDocument/2006/relationships/slideLayout" Target="../slideLayouts/slideLayout458.xml"/><Relationship Id="rId37" Type="http://schemas.openxmlformats.org/officeDocument/2006/relationships/slideLayout" Target="../slideLayouts/slideLayout463.xml"/><Relationship Id="rId5" Type="http://schemas.openxmlformats.org/officeDocument/2006/relationships/slideLayout" Target="../slideLayouts/slideLayout431.xml"/><Relationship Id="rId15" Type="http://schemas.openxmlformats.org/officeDocument/2006/relationships/slideLayout" Target="../slideLayouts/slideLayout441.xml"/><Relationship Id="rId23" Type="http://schemas.openxmlformats.org/officeDocument/2006/relationships/slideLayout" Target="../slideLayouts/slideLayout449.xml"/><Relationship Id="rId28" Type="http://schemas.openxmlformats.org/officeDocument/2006/relationships/slideLayout" Target="../slideLayouts/slideLayout454.xml"/><Relationship Id="rId36" Type="http://schemas.openxmlformats.org/officeDocument/2006/relationships/slideLayout" Target="../slideLayouts/slideLayout462.xml"/><Relationship Id="rId10" Type="http://schemas.openxmlformats.org/officeDocument/2006/relationships/slideLayout" Target="../slideLayouts/slideLayout436.xml"/><Relationship Id="rId19" Type="http://schemas.openxmlformats.org/officeDocument/2006/relationships/slideLayout" Target="../slideLayouts/slideLayout445.xml"/><Relationship Id="rId31" Type="http://schemas.openxmlformats.org/officeDocument/2006/relationships/slideLayout" Target="../slideLayouts/slideLayout457.xml"/><Relationship Id="rId4" Type="http://schemas.openxmlformats.org/officeDocument/2006/relationships/slideLayout" Target="../slideLayouts/slideLayout430.xml"/><Relationship Id="rId9" Type="http://schemas.openxmlformats.org/officeDocument/2006/relationships/slideLayout" Target="../slideLayouts/slideLayout435.xml"/><Relationship Id="rId14" Type="http://schemas.openxmlformats.org/officeDocument/2006/relationships/slideLayout" Target="../slideLayouts/slideLayout440.xml"/><Relationship Id="rId22" Type="http://schemas.openxmlformats.org/officeDocument/2006/relationships/slideLayout" Target="../slideLayouts/slideLayout448.xml"/><Relationship Id="rId27" Type="http://schemas.openxmlformats.org/officeDocument/2006/relationships/slideLayout" Target="../slideLayouts/slideLayout453.xml"/><Relationship Id="rId30" Type="http://schemas.openxmlformats.org/officeDocument/2006/relationships/slideLayout" Target="../slideLayouts/slideLayout456.xml"/><Relationship Id="rId35" Type="http://schemas.openxmlformats.org/officeDocument/2006/relationships/slideLayout" Target="../slideLayouts/slideLayout461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3.jpeg"/></Relationships>
</file>

<file path=ppt/slideMasters/_rels/slideMaster6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1.xml"/><Relationship Id="rId13" Type="http://schemas.openxmlformats.org/officeDocument/2006/relationships/slideLayout" Target="../slideLayouts/slideLayout476.xml"/><Relationship Id="rId18" Type="http://schemas.openxmlformats.org/officeDocument/2006/relationships/slideLayout" Target="../slideLayouts/slideLayout481.xml"/><Relationship Id="rId26" Type="http://schemas.openxmlformats.org/officeDocument/2006/relationships/slideLayout" Target="../slideLayouts/slideLayout489.xml"/><Relationship Id="rId3" Type="http://schemas.openxmlformats.org/officeDocument/2006/relationships/slideLayout" Target="../slideLayouts/slideLayout466.xml"/><Relationship Id="rId21" Type="http://schemas.openxmlformats.org/officeDocument/2006/relationships/slideLayout" Target="../slideLayouts/slideLayout484.xml"/><Relationship Id="rId34" Type="http://schemas.openxmlformats.org/officeDocument/2006/relationships/slideLayout" Target="../slideLayouts/slideLayout497.xml"/><Relationship Id="rId7" Type="http://schemas.openxmlformats.org/officeDocument/2006/relationships/slideLayout" Target="../slideLayouts/slideLayout470.xml"/><Relationship Id="rId12" Type="http://schemas.openxmlformats.org/officeDocument/2006/relationships/slideLayout" Target="../slideLayouts/slideLayout475.xml"/><Relationship Id="rId17" Type="http://schemas.openxmlformats.org/officeDocument/2006/relationships/slideLayout" Target="../slideLayouts/slideLayout480.xml"/><Relationship Id="rId25" Type="http://schemas.openxmlformats.org/officeDocument/2006/relationships/slideLayout" Target="../slideLayouts/slideLayout488.xml"/><Relationship Id="rId33" Type="http://schemas.openxmlformats.org/officeDocument/2006/relationships/slideLayout" Target="../slideLayouts/slideLayout496.xml"/><Relationship Id="rId2" Type="http://schemas.openxmlformats.org/officeDocument/2006/relationships/slideLayout" Target="../slideLayouts/slideLayout465.xml"/><Relationship Id="rId16" Type="http://schemas.openxmlformats.org/officeDocument/2006/relationships/slideLayout" Target="../slideLayouts/slideLayout479.xml"/><Relationship Id="rId20" Type="http://schemas.openxmlformats.org/officeDocument/2006/relationships/slideLayout" Target="../slideLayouts/slideLayout483.xml"/><Relationship Id="rId29" Type="http://schemas.openxmlformats.org/officeDocument/2006/relationships/slideLayout" Target="../slideLayouts/slideLayout492.xml"/><Relationship Id="rId1" Type="http://schemas.openxmlformats.org/officeDocument/2006/relationships/slideLayout" Target="../slideLayouts/slideLayout464.xml"/><Relationship Id="rId6" Type="http://schemas.openxmlformats.org/officeDocument/2006/relationships/slideLayout" Target="../slideLayouts/slideLayout469.xml"/><Relationship Id="rId11" Type="http://schemas.openxmlformats.org/officeDocument/2006/relationships/slideLayout" Target="../slideLayouts/slideLayout474.xml"/><Relationship Id="rId24" Type="http://schemas.openxmlformats.org/officeDocument/2006/relationships/slideLayout" Target="../slideLayouts/slideLayout487.xml"/><Relationship Id="rId32" Type="http://schemas.openxmlformats.org/officeDocument/2006/relationships/slideLayout" Target="../slideLayouts/slideLayout495.xml"/><Relationship Id="rId5" Type="http://schemas.openxmlformats.org/officeDocument/2006/relationships/slideLayout" Target="../slideLayouts/slideLayout468.xml"/><Relationship Id="rId15" Type="http://schemas.openxmlformats.org/officeDocument/2006/relationships/slideLayout" Target="../slideLayouts/slideLayout478.xml"/><Relationship Id="rId23" Type="http://schemas.openxmlformats.org/officeDocument/2006/relationships/slideLayout" Target="../slideLayouts/slideLayout486.xml"/><Relationship Id="rId28" Type="http://schemas.openxmlformats.org/officeDocument/2006/relationships/slideLayout" Target="../slideLayouts/slideLayout491.xml"/><Relationship Id="rId36" Type="http://schemas.openxmlformats.org/officeDocument/2006/relationships/theme" Target="../theme/theme60.xml"/><Relationship Id="rId10" Type="http://schemas.openxmlformats.org/officeDocument/2006/relationships/slideLayout" Target="../slideLayouts/slideLayout473.xml"/><Relationship Id="rId19" Type="http://schemas.openxmlformats.org/officeDocument/2006/relationships/slideLayout" Target="../slideLayouts/slideLayout482.xml"/><Relationship Id="rId31" Type="http://schemas.openxmlformats.org/officeDocument/2006/relationships/slideLayout" Target="../slideLayouts/slideLayout494.xml"/><Relationship Id="rId4" Type="http://schemas.openxmlformats.org/officeDocument/2006/relationships/slideLayout" Target="../slideLayouts/slideLayout467.xml"/><Relationship Id="rId9" Type="http://schemas.openxmlformats.org/officeDocument/2006/relationships/slideLayout" Target="../slideLayouts/slideLayout472.xml"/><Relationship Id="rId14" Type="http://schemas.openxmlformats.org/officeDocument/2006/relationships/slideLayout" Target="../slideLayouts/slideLayout477.xml"/><Relationship Id="rId22" Type="http://schemas.openxmlformats.org/officeDocument/2006/relationships/slideLayout" Target="../slideLayouts/slideLayout485.xml"/><Relationship Id="rId27" Type="http://schemas.openxmlformats.org/officeDocument/2006/relationships/slideLayout" Target="../slideLayouts/slideLayout490.xml"/><Relationship Id="rId30" Type="http://schemas.openxmlformats.org/officeDocument/2006/relationships/slideLayout" Target="../slideLayouts/slideLayout493.xml"/><Relationship Id="rId35" Type="http://schemas.openxmlformats.org/officeDocument/2006/relationships/slideLayout" Target="../slideLayouts/slideLayout498.xml"/></Relationships>
</file>

<file path=ppt/slideMasters/_rels/slideMaster6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6.xml"/><Relationship Id="rId13" Type="http://schemas.openxmlformats.org/officeDocument/2006/relationships/slideLayout" Target="../slideLayouts/slideLayout511.xml"/><Relationship Id="rId18" Type="http://schemas.openxmlformats.org/officeDocument/2006/relationships/theme" Target="../theme/theme61.xml"/><Relationship Id="rId3" Type="http://schemas.openxmlformats.org/officeDocument/2006/relationships/slideLayout" Target="../slideLayouts/slideLayout501.xml"/><Relationship Id="rId7" Type="http://schemas.openxmlformats.org/officeDocument/2006/relationships/slideLayout" Target="../slideLayouts/slideLayout505.xml"/><Relationship Id="rId12" Type="http://schemas.openxmlformats.org/officeDocument/2006/relationships/slideLayout" Target="../slideLayouts/slideLayout510.xml"/><Relationship Id="rId17" Type="http://schemas.openxmlformats.org/officeDocument/2006/relationships/slideLayout" Target="../slideLayouts/slideLayout515.xml"/><Relationship Id="rId2" Type="http://schemas.openxmlformats.org/officeDocument/2006/relationships/slideLayout" Target="../slideLayouts/slideLayout500.xml"/><Relationship Id="rId16" Type="http://schemas.openxmlformats.org/officeDocument/2006/relationships/slideLayout" Target="../slideLayouts/slideLayout514.xml"/><Relationship Id="rId1" Type="http://schemas.openxmlformats.org/officeDocument/2006/relationships/slideLayout" Target="../slideLayouts/slideLayout499.xml"/><Relationship Id="rId6" Type="http://schemas.openxmlformats.org/officeDocument/2006/relationships/slideLayout" Target="../slideLayouts/slideLayout504.xml"/><Relationship Id="rId11" Type="http://schemas.openxmlformats.org/officeDocument/2006/relationships/slideLayout" Target="../slideLayouts/slideLayout509.xml"/><Relationship Id="rId5" Type="http://schemas.openxmlformats.org/officeDocument/2006/relationships/slideLayout" Target="../slideLayouts/slideLayout503.xml"/><Relationship Id="rId15" Type="http://schemas.openxmlformats.org/officeDocument/2006/relationships/slideLayout" Target="../slideLayouts/slideLayout513.xml"/><Relationship Id="rId10" Type="http://schemas.openxmlformats.org/officeDocument/2006/relationships/slideLayout" Target="../slideLayouts/slideLayout508.xml"/><Relationship Id="rId4" Type="http://schemas.openxmlformats.org/officeDocument/2006/relationships/slideLayout" Target="../slideLayouts/slideLayout502.xml"/><Relationship Id="rId9" Type="http://schemas.openxmlformats.org/officeDocument/2006/relationships/slideLayout" Target="../slideLayouts/slideLayout507.xml"/><Relationship Id="rId14" Type="http://schemas.openxmlformats.org/officeDocument/2006/relationships/slideLayout" Target="../slideLayouts/slideLayout512.xml"/></Relationships>
</file>

<file path=ppt/slideMasters/_rels/slideMaster6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3.xml"/><Relationship Id="rId13" Type="http://schemas.openxmlformats.org/officeDocument/2006/relationships/slideLayout" Target="../slideLayouts/slideLayout528.xml"/><Relationship Id="rId18" Type="http://schemas.openxmlformats.org/officeDocument/2006/relationships/slideLayout" Target="../slideLayouts/slideLayout533.xml"/><Relationship Id="rId26" Type="http://schemas.openxmlformats.org/officeDocument/2006/relationships/slideLayout" Target="../slideLayouts/slideLayout541.xml"/><Relationship Id="rId3" Type="http://schemas.openxmlformats.org/officeDocument/2006/relationships/slideLayout" Target="../slideLayouts/slideLayout518.xml"/><Relationship Id="rId21" Type="http://schemas.openxmlformats.org/officeDocument/2006/relationships/slideLayout" Target="../slideLayouts/slideLayout536.xml"/><Relationship Id="rId34" Type="http://schemas.openxmlformats.org/officeDocument/2006/relationships/slideLayout" Target="../slideLayouts/slideLayout549.xml"/><Relationship Id="rId7" Type="http://schemas.openxmlformats.org/officeDocument/2006/relationships/slideLayout" Target="../slideLayouts/slideLayout522.xml"/><Relationship Id="rId12" Type="http://schemas.openxmlformats.org/officeDocument/2006/relationships/slideLayout" Target="../slideLayouts/slideLayout527.xml"/><Relationship Id="rId17" Type="http://schemas.openxmlformats.org/officeDocument/2006/relationships/slideLayout" Target="../slideLayouts/slideLayout532.xml"/><Relationship Id="rId25" Type="http://schemas.openxmlformats.org/officeDocument/2006/relationships/slideLayout" Target="../slideLayouts/slideLayout540.xml"/><Relationship Id="rId33" Type="http://schemas.openxmlformats.org/officeDocument/2006/relationships/slideLayout" Target="../slideLayouts/slideLayout548.xml"/><Relationship Id="rId2" Type="http://schemas.openxmlformats.org/officeDocument/2006/relationships/slideLayout" Target="../slideLayouts/slideLayout517.xml"/><Relationship Id="rId16" Type="http://schemas.openxmlformats.org/officeDocument/2006/relationships/slideLayout" Target="../slideLayouts/slideLayout531.xml"/><Relationship Id="rId20" Type="http://schemas.openxmlformats.org/officeDocument/2006/relationships/slideLayout" Target="../slideLayouts/slideLayout535.xml"/><Relationship Id="rId29" Type="http://schemas.openxmlformats.org/officeDocument/2006/relationships/slideLayout" Target="../slideLayouts/slideLayout544.xml"/><Relationship Id="rId1" Type="http://schemas.openxmlformats.org/officeDocument/2006/relationships/slideLayout" Target="../slideLayouts/slideLayout516.xml"/><Relationship Id="rId6" Type="http://schemas.openxmlformats.org/officeDocument/2006/relationships/slideLayout" Target="../slideLayouts/slideLayout521.xml"/><Relationship Id="rId11" Type="http://schemas.openxmlformats.org/officeDocument/2006/relationships/slideLayout" Target="../slideLayouts/slideLayout526.xml"/><Relationship Id="rId24" Type="http://schemas.openxmlformats.org/officeDocument/2006/relationships/slideLayout" Target="../slideLayouts/slideLayout539.xml"/><Relationship Id="rId32" Type="http://schemas.openxmlformats.org/officeDocument/2006/relationships/slideLayout" Target="../slideLayouts/slideLayout547.xml"/><Relationship Id="rId5" Type="http://schemas.openxmlformats.org/officeDocument/2006/relationships/slideLayout" Target="../slideLayouts/slideLayout520.xml"/><Relationship Id="rId15" Type="http://schemas.openxmlformats.org/officeDocument/2006/relationships/slideLayout" Target="../slideLayouts/slideLayout530.xml"/><Relationship Id="rId23" Type="http://schemas.openxmlformats.org/officeDocument/2006/relationships/slideLayout" Target="../slideLayouts/slideLayout538.xml"/><Relationship Id="rId28" Type="http://schemas.openxmlformats.org/officeDocument/2006/relationships/slideLayout" Target="../slideLayouts/slideLayout543.xml"/><Relationship Id="rId36" Type="http://schemas.openxmlformats.org/officeDocument/2006/relationships/theme" Target="../theme/theme62.xml"/><Relationship Id="rId10" Type="http://schemas.openxmlformats.org/officeDocument/2006/relationships/slideLayout" Target="../slideLayouts/slideLayout525.xml"/><Relationship Id="rId19" Type="http://schemas.openxmlformats.org/officeDocument/2006/relationships/slideLayout" Target="../slideLayouts/slideLayout534.xml"/><Relationship Id="rId31" Type="http://schemas.openxmlformats.org/officeDocument/2006/relationships/slideLayout" Target="../slideLayouts/slideLayout546.xml"/><Relationship Id="rId4" Type="http://schemas.openxmlformats.org/officeDocument/2006/relationships/slideLayout" Target="../slideLayouts/slideLayout519.xml"/><Relationship Id="rId9" Type="http://schemas.openxmlformats.org/officeDocument/2006/relationships/slideLayout" Target="../slideLayouts/slideLayout524.xml"/><Relationship Id="rId14" Type="http://schemas.openxmlformats.org/officeDocument/2006/relationships/slideLayout" Target="../slideLayouts/slideLayout529.xml"/><Relationship Id="rId22" Type="http://schemas.openxmlformats.org/officeDocument/2006/relationships/slideLayout" Target="../slideLayouts/slideLayout537.xml"/><Relationship Id="rId27" Type="http://schemas.openxmlformats.org/officeDocument/2006/relationships/slideLayout" Target="../slideLayouts/slideLayout542.xml"/><Relationship Id="rId30" Type="http://schemas.openxmlformats.org/officeDocument/2006/relationships/slideLayout" Target="../slideLayouts/slideLayout545.xml"/><Relationship Id="rId35" Type="http://schemas.openxmlformats.org/officeDocument/2006/relationships/slideLayout" Target="../slideLayouts/slideLayout550.xml"/></Relationships>
</file>

<file path=ppt/slideMasters/_rels/slideMaster6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8.xml"/><Relationship Id="rId13" Type="http://schemas.openxmlformats.org/officeDocument/2006/relationships/slideLayout" Target="../slideLayouts/slideLayout563.xml"/><Relationship Id="rId18" Type="http://schemas.openxmlformats.org/officeDocument/2006/relationships/slideLayout" Target="../slideLayouts/slideLayout568.xml"/><Relationship Id="rId26" Type="http://schemas.openxmlformats.org/officeDocument/2006/relationships/slideLayout" Target="../slideLayouts/slideLayout576.xml"/><Relationship Id="rId3" Type="http://schemas.openxmlformats.org/officeDocument/2006/relationships/slideLayout" Target="../slideLayouts/slideLayout553.xml"/><Relationship Id="rId21" Type="http://schemas.openxmlformats.org/officeDocument/2006/relationships/slideLayout" Target="../slideLayouts/slideLayout571.xml"/><Relationship Id="rId34" Type="http://schemas.openxmlformats.org/officeDocument/2006/relationships/slideLayout" Target="../slideLayouts/slideLayout584.xml"/><Relationship Id="rId7" Type="http://schemas.openxmlformats.org/officeDocument/2006/relationships/slideLayout" Target="../slideLayouts/slideLayout557.xml"/><Relationship Id="rId12" Type="http://schemas.openxmlformats.org/officeDocument/2006/relationships/slideLayout" Target="../slideLayouts/slideLayout562.xml"/><Relationship Id="rId17" Type="http://schemas.openxmlformats.org/officeDocument/2006/relationships/slideLayout" Target="../slideLayouts/slideLayout567.xml"/><Relationship Id="rId25" Type="http://schemas.openxmlformats.org/officeDocument/2006/relationships/slideLayout" Target="../slideLayouts/slideLayout575.xml"/><Relationship Id="rId33" Type="http://schemas.openxmlformats.org/officeDocument/2006/relationships/slideLayout" Target="../slideLayouts/slideLayout583.xml"/><Relationship Id="rId2" Type="http://schemas.openxmlformats.org/officeDocument/2006/relationships/slideLayout" Target="../slideLayouts/slideLayout552.xml"/><Relationship Id="rId16" Type="http://schemas.openxmlformats.org/officeDocument/2006/relationships/slideLayout" Target="../slideLayouts/slideLayout566.xml"/><Relationship Id="rId20" Type="http://schemas.openxmlformats.org/officeDocument/2006/relationships/slideLayout" Target="../slideLayouts/slideLayout570.xml"/><Relationship Id="rId29" Type="http://schemas.openxmlformats.org/officeDocument/2006/relationships/slideLayout" Target="../slideLayouts/slideLayout579.xml"/><Relationship Id="rId1" Type="http://schemas.openxmlformats.org/officeDocument/2006/relationships/slideLayout" Target="../slideLayouts/slideLayout551.xml"/><Relationship Id="rId6" Type="http://schemas.openxmlformats.org/officeDocument/2006/relationships/slideLayout" Target="../slideLayouts/slideLayout556.xml"/><Relationship Id="rId11" Type="http://schemas.openxmlformats.org/officeDocument/2006/relationships/slideLayout" Target="../slideLayouts/slideLayout561.xml"/><Relationship Id="rId24" Type="http://schemas.openxmlformats.org/officeDocument/2006/relationships/slideLayout" Target="../slideLayouts/slideLayout574.xml"/><Relationship Id="rId32" Type="http://schemas.openxmlformats.org/officeDocument/2006/relationships/slideLayout" Target="../slideLayouts/slideLayout582.xml"/><Relationship Id="rId5" Type="http://schemas.openxmlformats.org/officeDocument/2006/relationships/slideLayout" Target="../slideLayouts/slideLayout555.xml"/><Relationship Id="rId15" Type="http://schemas.openxmlformats.org/officeDocument/2006/relationships/slideLayout" Target="../slideLayouts/slideLayout565.xml"/><Relationship Id="rId23" Type="http://schemas.openxmlformats.org/officeDocument/2006/relationships/slideLayout" Target="../slideLayouts/slideLayout573.xml"/><Relationship Id="rId28" Type="http://schemas.openxmlformats.org/officeDocument/2006/relationships/slideLayout" Target="../slideLayouts/slideLayout578.xml"/><Relationship Id="rId36" Type="http://schemas.openxmlformats.org/officeDocument/2006/relationships/theme" Target="../theme/theme63.xml"/><Relationship Id="rId10" Type="http://schemas.openxmlformats.org/officeDocument/2006/relationships/slideLayout" Target="../slideLayouts/slideLayout560.xml"/><Relationship Id="rId19" Type="http://schemas.openxmlformats.org/officeDocument/2006/relationships/slideLayout" Target="../slideLayouts/slideLayout569.xml"/><Relationship Id="rId31" Type="http://schemas.openxmlformats.org/officeDocument/2006/relationships/slideLayout" Target="../slideLayouts/slideLayout581.xml"/><Relationship Id="rId4" Type="http://schemas.openxmlformats.org/officeDocument/2006/relationships/slideLayout" Target="../slideLayouts/slideLayout554.xml"/><Relationship Id="rId9" Type="http://schemas.openxmlformats.org/officeDocument/2006/relationships/slideLayout" Target="../slideLayouts/slideLayout559.xml"/><Relationship Id="rId14" Type="http://schemas.openxmlformats.org/officeDocument/2006/relationships/slideLayout" Target="../slideLayouts/slideLayout564.xml"/><Relationship Id="rId22" Type="http://schemas.openxmlformats.org/officeDocument/2006/relationships/slideLayout" Target="../slideLayouts/slideLayout572.xml"/><Relationship Id="rId27" Type="http://schemas.openxmlformats.org/officeDocument/2006/relationships/slideLayout" Target="../slideLayouts/slideLayout577.xml"/><Relationship Id="rId30" Type="http://schemas.openxmlformats.org/officeDocument/2006/relationships/slideLayout" Target="../slideLayouts/slideLayout580.xml"/><Relationship Id="rId35" Type="http://schemas.openxmlformats.org/officeDocument/2006/relationships/slideLayout" Target="../slideLayouts/slideLayout585.xml"/></Relationships>
</file>

<file path=ppt/slideMasters/_rels/slideMaster6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3.xml"/><Relationship Id="rId13" Type="http://schemas.openxmlformats.org/officeDocument/2006/relationships/slideLayout" Target="../slideLayouts/slideLayout598.xml"/><Relationship Id="rId18" Type="http://schemas.openxmlformats.org/officeDocument/2006/relationships/slideLayout" Target="../slideLayouts/slideLayout603.xml"/><Relationship Id="rId26" Type="http://schemas.openxmlformats.org/officeDocument/2006/relationships/slideLayout" Target="../slideLayouts/slideLayout611.xml"/><Relationship Id="rId3" Type="http://schemas.openxmlformats.org/officeDocument/2006/relationships/slideLayout" Target="../slideLayouts/slideLayout588.xml"/><Relationship Id="rId21" Type="http://schemas.openxmlformats.org/officeDocument/2006/relationships/slideLayout" Target="../slideLayouts/slideLayout606.xml"/><Relationship Id="rId34" Type="http://schemas.openxmlformats.org/officeDocument/2006/relationships/slideLayout" Target="../slideLayouts/slideLayout619.xml"/><Relationship Id="rId7" Type="http://schemas.openxmlformats.org/officeDocument/2006/relationships/slideLayout" Target="../slideLayouts/slideLayout592.xml"/><Relationship Id="rId12" Type="http://schemas.openxmlformats.org/officeDocument/2006/relationships/slideLayout" Target="../slideLayouts/slideLayout597.xml"/><Relationship Id="rId17" Type="http://schemas.openxmlformats.org/officeDocument/2006/relationships/slideLayout" Target="../slideLayouts/slideLayout602.xml"/><Relationship Id="rId25" Type="http://schemas.openxmlformats.org/officeDocument/2006/relationships/slideLayout" Target="../slideLayouts/slideLayout610.xml"/><Relationship Id="rId33" Type="http://schemas.openxmlformats.org/officeDocument/2006/relationships/slideLayout" Target="../slideLayouts/slideLayout618.xml"/><Relationship Id="rId2" Type="http://schemas.openxmlformats.org/officeDocument/2006/relationships/slideLayout" Target="../slideLayouts/slideLayout587.xml"/><Relationship Id="rId16" Type="http://schemas.openxmlformats.org/officeDocument/2006/relationships/slideLayout" Target="../slideLayouts/slideLayout601.xml"/><Relationship Id="rId20" Type="http://schemas.openxmlformats.org/officeDocument/2006/relationships/slideLayout" Target="../slideLayouts/slideLayout605.xml"/><Relationship Id="rId29" Type="http://schemas.openxmlformats.org/officeDocument/2006/relationships/slideLayout" Target="../slideLayouts/slideLayout614.xml"/><Relationship Id="rId1" Type="http://schemas.openxmlformats.org/officeDocument/2006/relationships/slideLayout" Target="../slideLayouts/slideLayout586.xml"/><Relationship Id="rId6" Type="http://schemas.openxmlformats.org/officeDocument/2006/relationships/slideLayout" Target="../slideLayouts/slideLayout591.xml"/><Relationship Id="rId11" Type="http://schemas.openxmlformats.org/officeDocument/2006/relationships/slideLayout" Target="../slideLayouts/slideLayout596.xml"/><Relationship Id="rId24" Type="http://schemas.openxmlformats.org/officeDocument/2006/relationships/slideLayout" Target="../slideLayouts/slideLayout609.xml"/><Relationship Id="rId32" Type="http://schemas.openxmlformats.org/officeDocument/2006/relationships/slideLayout" Target="../slideLayouts/slideLayout617.xml"/><Relationship Id="rId5" Type="http://schemas.openxmlformats.org/officeDocument/2006/relationships/slideLayout" Target="../slideLayouts/slideLayout590.xml"/><Relationship Id="rId15" Type="http://schemas.openxmlformats.org/officeDocument/2006/relationships/slideLayout" Target="../slideLayouts/slideLayout600.xml"/><Relationship Id="rId23" Type="http://schemas.openxmlformats.org/officeDocument/2006/relationships/slideLayout" Target="../slideLayouts/slideLayout608.xml"/><Relationship Id="rId28" Type="http://schemas.openxmlformats.org/officeDocument/2006/relationships/slideLayout" Target="../slideLayouts/slideLayout613.xml"/><Relationship Id="rId10" Type="http://schemas.openxmlformats.org/officeDocument/2006/relationships/slideLayout" Target="../slideLayouts/slideLayout595.xml"/><Relationship Id="rId19" Type="http://schemas.openxmlformats.org/officeDocument/2006/relationships/slideLayout" Target="../slideLayouts/slideLayout604.xml"/><Relationship Id="rId31" Type="http://schemas.openxmlformats.org/officeDocument/2006/relationships/slideLayout" Target="../slideLayouts/slideLayout616.xml"/><Relationship Id="rId4" Type="http://schemas.openxmlformats.org/officeDocument/2006/relationships/slideLayout" Target="../slideLayouts/slideLayout589.xml"/><Relationship Id="rId9" Type="http://schemas.openxmlformats.org/officeDocument/2006/relationships/slideLayout" Target="../slideLayouts/slideLayout594.xml"/><Relationship Id="rId14" Type="http://schemas.openxmlformats.org/officeDocument/2006/relationships/slideLayout" Target="../slideLayouts/slideLayout599.xml"/><Relationship Id="rId22" Type="http://schemas.openxmlformats.org/officeDocument/2006/relationships/slideLayout" Target="../slideLayouts/slideLayout607.xml"/><Relationship Id="rId27" Type="http://schemas.openxmlformats.org/officeDocument/2006/relationships/slideLayout" Target="../slideLayouts/slideLayout612.xml"/><Relationship Id="rId30" Type="http://schemas.openxmlformats.org/officeDocument/2006/relationships/slideLayout" Target="../slideLayouts/slideLayout615.xml"/><Relationship Id="rId35" Type="http://schemas.openxmlformats.org/officeDocument/2006/relationships/theme" Target="../theme/theme64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34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35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Kuva 1" descr="MTK-pohjakuvat_7.jpg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5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9404" r:id="rId1"/>
    <p:sldLayoutId id="2147489405" r:id="rId2"/>
    <p:sldLayoutId id="2147489406" r:id="rId3"/>
    <p:sldLayoutId id="2147489407" r:id="rId4"/>
    <p:sldLayoutId id="2147489408" r:id="rId5"/>
    <p:sldLayoutId id="2147489409" r:id="rId6"/>
  </p:sldLayoutIdLst>
  <p:hf sldNum="0" hdr="0" ftr="0" dt="0"/>
  <p:txStyles>
    <p:titleStyle>
      <a:lvl1pPr algn="ctr" defTabSz="500063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500063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2pPr>
      <a:lvl3pPr algn="ctr" defTabSz="500063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3pPr>
      <a:lvl4pPr algn="ctr" defTabSz="500063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4pPr>
      <a:lvl5pPr algn="ctr" defTabSz="500063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5pPr>
      <a:lvl6pPr marL="441285" algn="ctr" defTabSz="502587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6pPr>
      <a:lvl7pPr marL="882655" algn="ctr" defTabSz="502587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7pPr>
      <a:lvl8pPr marL="1323992" algn="ctr" defTabSz="502587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8pPr>
      <a:lvl9pPr marL="1765337" algn="ctr" defTabSz="502587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9pPr>
    </p:titleStyle>
    <p:bodyStyle>
      <a:lvl1pPr marL="374650" indent="-374650" algn="l" defTabSz="5000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14388" indent="-311150" algn="l" defTabSz="5000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255713" indent="-247650" algn="l" defTabSz="5000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58950" indent="-247650" algn="l" defTabSz="5000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263775" indent="-247650" algn="l" defTabSz="5000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768371" indent="-251629" algn="l" defTabSz="503301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271713" indent="-251629" algn="l" defTabSz="503301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775048" indent="-251629" algn="l" defTabSz="503301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278375" indent="-251629" algn="l" defTabSz="503301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50330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3301" algn="l" defTabSz="50330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6669" algn="l" defTabSz="50330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0026" algn="l" defTabSz="50330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3351" algn="l" defTabSz="50330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6693" algn="l" defTabSz="50330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0041" algn="l" defTabSz="50330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23380" algn="l" defTabSz="50330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26711" algn="l" defTabSz="50330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Kuva 1" descr="MTK-pohjakuvat_9.jp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5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9452" r:id="rId1"/>
    <p:sldLayoutId id="2147489453" r:id="rId2"/>
    <p:sldLayoutId id="2147489454" r:id="rId3"/>
  </p:sldLayoutIdLst>
  <p:hf sldNum="0" hdr="0" ftr="0" dt="0"/>
  <p:txStyles>
    <p:titleStyle>
      <a:lvl1pPr algn="ctr" defTabSz="500063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500063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2pPr>
      <a:lvl3pPr algn="ctr" defTabSz="500063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3pPr>
      <a:lvl4pPr algn="ctr" defTabSz="500063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4pPr>
      <a:lvl5pPr algn="ctr" defTabSz="500063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5pPr>
      <a:lvl6pPr marL="441670" algn="ctr" defTabSz="503024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6pPr>
      <a:lvl7pPr marL="883419" algn="ctr" defTabSz="503024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7pPr>
      <a:lvl8pPr marL="1325135" algn="ctr" defTabSz="503024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8pPr>
      <a:lvl9pPr marL="1766870" algn="ctr" defTabSz="503024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9pPr>
    </p:titleStyle>
    <p:bodyStyle>
      <a:lvl1pPr marL="374650" indent="-374650" algn="l" defTabSz="5000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15975" indent="-311150" algn="l" defTabSz="5000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255713" indent="-247650" algn="l" defTabSz="5000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60538" indent="-247650" algn="l" defTabSz="5000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263775" indent="-247650" algn="l" defTabSz="5000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770762" indent="-251848" algn="l" defTabSz="503735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274548" indent="-251848" algn="l" defTabSz="503735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778322" indent="-251848" algn="l" defTabSz="503735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282079" indent="-251848" algn="l" defTabSz="503735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5037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3735" algn="l" defTabSz="5037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7542" algn="l" defTabSz="5037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1334" algn="l" defTabSz="5037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5096" algn="l" defTabSz="5037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8873" algn="l" defTabSz="5037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2652" algn="l" defTabSz="5037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26430" algn="l" defTabSz="5037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30201" algn="l" defTabSz="5037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Kuva 1" descr="MTK-pohjakuvat_9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5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9455" r:id="rId1"/>
    <p:sldLayoutId id="2147489456" r:id="rId2"/>
  </p:sldLayoutIdLst>
  <p:hf sldNum="0" hdr="0" ftr="0" dt="0"/>
  <p:txStyles>
    <p:titleStyle>
      <a:lvl1pPr algn="ctr" defTabSz="500063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500063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2pPr>
      <a:lvl3pPr algn="ctr" defTabSz="500063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3pPr>
      <a:lvl4pPr algn="ctr" defTabSz="500063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4pPr>
      <a:lvl5pPr algn="ctr" defTabSz="500063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5pPr>
      <a:lvl6pPr marL="441285" algn="ctr" defTabSz="502587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6pPr>
      <a:lvl7pPr marL="882655" algn="ctr" defTabSz="502587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7pPr>
      <a:lvl8pPr marL="1323992" algn="ctr" defTabSz="502587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8pPr>
      <a:lvl9pPr marL="1765337" algn="ctr" defTabSz="502587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9pPr>
    </p:titleStyle>
    <p:bodyStyle>
      <a:lvl1pPr marL="374650" indent="-374650" algn="l" defTabSz="5000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14388" indent="-311150" algn="l" defTabSz="5000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255713" indent="-247650" algn="l" defTabSz="5000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58950" indent="-247650" algn="l" defTabSz="5000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263775" indent="-247650" algn="l" defTabSz="5000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768371" indent="-251629" algn="l" defTabSz="503301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271713" indent="-251629" algn="l" defTabSz="503301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775048" indent="-251629" algn="l" defTabSz="503301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278375" indent="-251629" algn="l" defTabSz="503301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50330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3301" algn="l" defTabSz="50330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6669" algn="l" defTabSz="50330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0026" algn="l" defTabSz="50330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3351" algn="l" defTabSz="50330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6693" algn="l" defTabSz="50330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0041" algn="l" defTabSz="50330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23380" algn="l" defTabSz="50330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26711" algn="l" defTabSz="50330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46088" y="152400"/>
            <a:ext cx="9440862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0908" tIns="50423" rIns="100908" bIns="5042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otsikon perustyyliä napsauttamalla</a:t>
            </a:r>
          </a:p>
        </p:txBody>
      </p:sp>
      <p:sp>
        <p:nvSpPr>
          <p:cNvPr id="12291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46088" y="1428750"/>
            <a:ext cx="9440862" cy="481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0908" tIns="50423" rIns="100908" bIns="5042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tekstin perustyylejä napsauttamalla</a:t>
            </a:r>
          </a:p>
          <a:p>
            <a:pPr lvl="1"/>
            <a:r>
              <a:rPr lang="fi-FI" altLang="fi-FI"/>
              <a:t>toinen taso</a:t>
            </a:r>
          </a:p>
          <a:p>
            <a:pPr lvl="2"/>
            <a:r>
              <a:rPr lang="fi-FI" altLang="fi-FI"/>
              <a:t>kolmas taso</a:t>
            </a:r>
          </a:p>
          <a:p>
            <a:pPr lvl="3"/>
            <a:r>
              <a:rPr lang="fi-FI" altLang="fi-FI"/>
              <a:t>neljäs taso</a:t>
            </a:r>
          </a:p>
          <a:p>
            <a:pPr lvl="4"/>
            <a:r>
              <a:rPr lang="fi-FI" altLang="fi-FI"/>
              <a:t>viides taso</a:t>
            </a:r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46088" y="6848475"/>
            <a:ext cx="2582862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0908" tIns="0" rIns="100908" bIns="0" numCol="1" anchor="t" anchorCtr="0" compatLnSpc="1">
            <a:prstTxWarp prst="textNoShape">
              <a:avLst/>
            </a:prstTxWarp>
          </a:bodyPr>
          <a:lstStyle>
            <a:lvl1pPr defTabSz="884621" eaLnBrk="0" hangingPunct="0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EE3C930-A8C6-4041-9749-2385B83651BD}" type="datetime1">
              <a:rPr lang="fi-FI" smtClean="0"/>
              <a:t>31.10.2018</a:t>
            </a:fld>
            <a:endParaRPr lang="fi-FI"/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46088" y="6650038"/>
            <a:ext cx="65913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0908" tIns="0" rIns="100908" bIns="0" numCol="1" anchor="t" anchorCtr="0" compatLnSpc="1">
            <a:prstTxWarp prst="textNoShape">
              <a:avLst/>
            </a:prstTxWarp>
          </a:bodyPr>
          <a:lstStyle>
            <a:lvl1pPr defTabSz="884621" eaLnBrk="0" hangingPunct="0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46088" y="7046913"/>
            <a:ext cx="2225675" cy="24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0908" tIns="0" rIns="100908" bIns="0" numCol="1" anchor="t" anchorCtr="0" compatLnSpc="1">
            <a:prstTxWarp prst="textNoShape">
              <a:avLst/>
            </a:prstTxWarp>
          </a:bodyPr>
          <a:lstStyle>
            <a:lvl1pPr defTabSz="884238" eaLnBrk="0" hangingPunct="0">
              <a:defRPr sz="1400">
                <a:solidFill>
                  <a:srgbClr val="000000"/>
                </a:solidFill>
              </a:defRPr>
            </a:lvl1pPr>
          </a:lstStyle>
          <a:p>
            <a:fld id="{5A5CED55-B904-4F23-AB94-84AAFB6482F3}" type="slidenum">
              <a:rPr lang="fi-FI" altLang="fi-FI"/>
              <a:pPr/>
              <a:t>‹#›</a:t>
            </a:fld>
            <a:endParaRPr lang="fi-FI" altLang="fi-FI"/>
          </a:p>
        </p:txBody>
      </p:sp>
      <p:pic>
        <p:nvPicPr>
          <p:cNvPr id="2" name="Picture 8" descr="MTK_LB01_vaaka_____V1__RGB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02600" y="6535738"/>
            <a:ext cx="20478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9457" r:id="rId1"/>
    <p:sldLayoutId id="2147489458" r:id="rId2"/>
    <p:sldLayoutId id="2147489459" r:id="rId3"/>
    <p:sldLayoutId id="2147489460" r:id="rId4"/>
    <p:sldLayoutId id="2147489461" r:id="rId5"/>
    <p:sldLayoutId id="2147489462" r:id="rId6"/>
    <p:sldLayoutId id="2147489463" r:id="rId7"/>
    <p:sldLayoutId id="2147489464" r:id="rId8"/>
    <p:sldLayoutId id="2147489465" r:id="rId9"/>
    <p:sldLayoutId id="2147489466" r:id="rId10"/>
    <p:sldLayoutId id="2147489467" r:id="rId11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9D4B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9D4B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9D4B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9D4B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9D4B"/>
          </a:solidFill>
          <a:latin typeface="Arial" charset="0"/>
        </a:defRPr>
      </a:lvl5pPr>
      <a:lvl6pPr marL="504421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9D4B"/>
          </a:solidFill>
          <a:latin typeface="Arial" charset="0"/>
        </a:defRPr>
      </a:lvl6pPr>
      <a:lvl7pPr marL="1008910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9D4B"/>
          </a:solidFill>
          <a:latin typeface="Arial" charset="0"/>
        </a:defRPr>
      </a:lvl7pPr>
      <a:lvl8pPr marL="1513387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9D4B"/>
          </a:solidFill>
          <a:latin typeface="Arial" charset="0"/>
        </a:defRPr>
      </a:lvl8pPr>
      <a:lvl9pPr marL="2017840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9D4B"/>
          </a:solidFill>
          <a:latin typeface="Arial" charset="0"/>
        </a:defRPr>
      </a:lvl9pPr>
    </p:titleStyle>
    <p:bodyStyle>
      <a:lvl1pPr marL="211138" indent="-211138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28650" indent="-204788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2pPr>
      <a:lvl3pPr marL="1049338" indent="-204788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3pPr>
      <a:lvl4pPr marL="1466850" indent="-201613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4pPr>
      <a:lvl5pPr marL="2268538" indent="-249238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5pPr>
      <a:lvl6pPr marL="2774538" indent="-252189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6pPr>
      <a:lvl7pPr marL="3279005" indent="-252189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7pPr>
      <a:lvl8pPr marL="3783462" indent="-252189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8pPr>
      <a:lvl9pPr marL="4287910" indent="-252189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9pPr>
    </p:bodyStyle>
    <p:otherStyle>
      <a:defPPr>
        <a:defRPr lang="fi-FI"/>
      </a:defPPr>
      <a:lvl1pPr marL="0" algn="l" defTabSz="100891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4421" algn="l" defTabSz="100891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8910" algn="l" defTabSz="100891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3387" algn="l" defTabSz="100891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7840" algn="l" defTabSz="100891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22303" algn="l" defTabSz="100891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6764" algn="l" defTabSz="100891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31231" algn="l" defTabSz="100891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35685" algn="l" defTabSz="100891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46088" y="152400"/>
            <a:ext cx="9440862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0706" tIns="50322" rIns="100706" bIns="5032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otsikon perustyyliä napsauttamalla</a:t>
            </a:r>
          </a:p>
        </p:txBody>
      </p:sp>
      <p:sp>
        <p:nvSpPr>
          <p:cNvPr id="13315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46088" y="1428750"/>
            <a:ext cx="9440862" cy="481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0706" tIns="50322" rIns="100706" bIns="5032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tekstin perustyylejä napsauttamalla</a:t>
            </a:r>
          </a:p>
          <a:p>
            <a:pPr lvl="1"/>
            <a:r>
              <a:rPr lang="fi-FI" altLang="fi-FI"/>
              <a:t>toinen taso</a:t>
            </a:r>
          </a:p>
          <a:p>
            <a:pPr lvl="2"/>
            <a:r>
              <a:rPr lang="fi-FI" altLang="fi-FI"/>
              <a:t>kolmas taso</a:t>
            </a:r>
          </a:p>
          <a:p>
            <a:pPr lvl="3"/>
            <a:r>
              <a:rPr lang="fi-FI" altLang="fi-FI"/>
              <a:t>neljäs taso</a:t>
            </a:r>
          </a:p>
          <a:p>
            <a:pPr lvl="4"/>
            <a:r>
              <a:rPr lang="fi-FI" altLang="fi-FI"/>
              <a:t>viides taso</a:t>
            </a:r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46088" y="6848475"/>
            <a:ext cx="2582862" cy="252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0706" tIns="0" rIns="100706" bIns="0" numCol="1" anchor="t" anchorCtr="0" compatLnSpc="1">
            <a:prstTxWarp prst="textNoShape">
              <a:avLst/>
            </a:prstTxWarp>
          </a:bodyPr>
          <a:lstStyle>
            <a:lvl1pPr defTabSz="884952" eaLnBrk="0" hangingPunct="0">
              <a:defRPr sz="1400" b="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67B41F0C-5F80-4710-A078-064B6D99EFDD}" type="datetime1">
              <a:rPr lang="fi-FI" smtClean="0"/>
              <a:t>31.10.2018</a:t>
            </a:fld>
            <a:endParaRPr lang="fi-FI"/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46088" y="6650038"/>
            <a:ext cx="6591300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0706" tIns="0" rIns="100706" bIns="0" numCol="1" anchor="t" anchorCtr="0" compatLnSpc="1">
            <a:prstTxWarp prst="textNoShape">
              <a:avLst/>
            </a:prstTxWarp>
          </a:bodyPr>
          <a:lstStyle>
            <a:lvl1pPr defTabSz="884952" eaLnBrk="0" hangingPunct="0">
              <a:defRPr sz="1400" b="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46088" y="7046913"/>
            <a:ext cx="2225675" cy="24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0706" tIns="0" rIns="100706" bIns="0" numCol="1" anchor="t" anchorCtr="0" compatLnSpc="1">
            <a:prstTxWarp prst="textNoShape">
              <a:avLst/>
            </a:prstTxWarp>
          </a:bodyPr>
          <a:lstStyle>
            <a:lvl1pPr defTabSz="884238" eaLnBrk="0" hangingPunct="0">
              <a:defRPr sz="1400">
                <a:solidFill>
                  <a:srgbClr val="000000"/>
                </a:solidFill>
              </a:defRPr>
            </a:lvl1pPr>
          </a:lstStyle>
          <a:p>
            <a:fld id="{C414BCD1-52B6-4366-848C-AA5E61EFFFFD}" type="slidenum">
              <a:rPr lang="fi-FI" altLang="fi-FI"/>
              <a:pPr/>
              <a:t>‹#›</a:t>
            </a:fld>
            <a:endParaRPr lang="fi-FI" altLang="fi-FI"/>
          </a:p>
        </p:txBody>
      </p:sp>
      <p:pic>
        <p:nvPicPr>
          <p:cNvPr id="13319" name="Picture 8" descr="MTK_LB01_vaaka_____V1__RGB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02600" y="6535738"/>
            <a:ext cx="20478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9468" r:id="rId1"/>
    <p:sldLayoutId id="2147489469" r:id="rId2"/>
    <p:sldLayoutId id="2147489470" r:id="rId3"/>
    <p:sldLayoutId id="2147489471" r:id="rId4"/>
    <p:sldLayoutId id="2147489472" r:id="rId5"/>
    <p:sldLayoutId id="2147489473" r:id="rId6"/>
    <p:sldLayoutId id="2147489474" r:id="rId7"/>
    <p:sldLayoutId id="2147489475" r:id="rId8"/>
    <p:sldLayoutId id="2147489476" r:id="rId9"/>
    <p:sldLayoutId id="2147489477" r:id="rId10"/>
    <p:sldLayoutId id="2147489478" r:id="rId11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9D4B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9D4B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9D4B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9D4B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9D4B"/>
          </a:solidFill>
          <a:latin typeface="Arial" charset="0"/>
        </a:defRPr>
      </a:lvl5pPr>
      <a:lvl6pPr marL="503425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9D4B"/>
          </a:solidFill>
          <a:latin typeface="Arial" charset="0"/>
        </a:defRPr>
      </a:lvl6pPr>
      <a:lvl7pPr marL="1006919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9D4B"/>
          </a:solidFill>
          <a:latin typeface="Arial" charset="0"/>
        </a:defRPr>
      </a:lvl7pPr>
      <a:lvl8pPr marL="1510399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9D4B"/>
          </a:solidFill>
          <a:latin typeface="Arial" charset="0"/>
        </a:defRPr>
      </a:lvl8pPr>
      <a:lvl9pPr marL="2013850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9D4B"/>
          </a:solidFill>
          <a:latin typeface="Arial" charset="0"/>
        </a:defRPr>
      </a:lvl9pPr>
    </p:titleStyle>
    <p:bodyStyle>
      <a:lvl1pPr marL="211138" indent="-211138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28650" indent="-206375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2pPr>
      <a:lvl3pPr marL="1047750" indent="-206375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3pPr>
      <a:lvl4pPr marL="1465263" indent="-201613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4pPr>
      <a:lvl5pPr marL="2265363" indent="-249238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5pPr>
      <a:lvl6pPr marL="2769054" indent="-251690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6pPr>
      <a:lvl7pPr marL="3272523" indent="-251690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7pPr>
      <a:lvl8pPr marL="3775983" indent="-251690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8pPr>
      <a:lvl9pPr marL="4279433" indent="-251690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00691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3425" algn="l" defTabSz="100691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6919" algn="l" defTabSz="100691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0399" algn="l" defTabSz="100691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3850" algn="l" defTabSz="100691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7316" algn="l" defTabSz="100691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0787" algn="l" defTabSz="100691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24252" algn="l" defTabSz="100691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27706" algn="l" defTabSz="100691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Kuva 1" descr="MTK-pohjakuvat_2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5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9479" r:id="rId1"/>
  </p:sldLayoutIdLst>
  <p:hf sldNum="0" hdr="0" ftr="0" dt="0"/>
  <p:txStyles>
    <p:titleStyle>
      <a:lvl1pPr algn="ctr" defTabSz="503238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503238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2pPr>
      <a:lvl3pPr algn="ctr" defTabSz="503238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3pPr>
      <a:lvl4pPr algn="ctr" defTabSz="503238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4pPr>
      <a:lvl5pPr algn="ctr" defTabSz="503238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5pPr>
      <a:lvl6pPr marL="456879" algn="ctr" defTabSz="504472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6pPr>
      <a:lvl7pPr marL="913763" algn="ctr" defTabSz="504472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7pPr>
      <a:lvl8pPr marL="1370639" algn="ctr" defTabSz="504472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8pPr>
      <a:lvl9pPr marL="1827519" algn="ctr" defTabSz="504472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9pPr>
    </p:titleStyle>
    <p:bodyStyle>
      <a:lvl1pPr marL="376238" indent="-376238" algn="l" defTabSz="50323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17563" indent="-312738" algn="l" defTabSz="50323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260475" indent="-250825" algn="l" defTabSz="50323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65300" indent="-250825" algn="l" defTabSz="50323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268538" indent="-250825" algn="l" defTabSz="50323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775569" indent="-252283" algn="l" defTabSz="504610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280221" indent="-252283" algn="l" defTabSz="504610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784866" indent="-252283" algn="l" defTabSz="504610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289500" indent="-252283" algn="l" defTabSz="504610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50461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4610" algn="l" defTabSz="50461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9287" algn="l" defTabSz="50461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3954" algn="l" defTabSz="50461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8588" algn="l" defTabSz="50461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23238" algn="l" defTabSz="50461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7888" algn="l" defTabSz="50461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32544" algn="l" defTabSz="50461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37182" algn="l" defTabSz="50461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Otsikon paikkamerkki 1"/>
          <p:cNvSpPr>
            <a:spLocks noGrp="1"/>
          </p:cNvSpPr>
          <p:nvPr>
            <p:ph type="title"/>
          </p:nvPr>
        </p:nvSpPr>
        <p:spPr bwMode="auto">
          <a:xfrm>
            <a:off x="534988" y="303213"/>
            <a:ext cx="9618662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8484" tIns="44249" rIns="88484" bIns="4424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perustyyl. napsautt.</a:t>
            </a:r>
          </a:p>
        </p:txBody>
      </p:sp>
      <p:sp>
        <p:nvSpPr>
          <p:cNvPr id="15363" name="Tekstin paikkamerkki 2"/>
          <p:cNvSpPr>
            <a:spLocks noGrp="1"/>
          </p:cNvSpPr>
          <p:nvPr>
            <p:ph type="body" idx="1"/>
          </p:nvPr>
        </p:nvSpPr>
        <p:spPr bwMode="auto">
          <a:xfrm>
            <a:off x="534988" y="1765300"/>
            <a:ext cx="9618662" cy="499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8484" tIns="44249" rIns="88484" bIns="4424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tekstin perustyylejä napsauttamalla</a:t>
            </a:r>
          </a:p>
          <a:p>
            <a:pPr lvl="1"/>
            <a:r>
              <a:rPr lang="fi-FI" altLang="fi-FI"/>
              <a:t>toinen taso</a:t>
            </a:r>
          </a:p>
          <a:p>
            <a:pPr lvl="2"/>
            <a:r>
              <a:rPr lang="fi-FI" altLang="fi-FI"/>
              <a:t>kolmas taso</a:t>
            </a:r>
          </a:p>
          <a:p>
            <a:pPr lvl="3"/>
            <a:r>
              <a:rPr lang="fi-FI" altLang="fi-FI"/>
              <a:t>neljäs taso</a:t>
            </a:r>
          </a:p>
          <a:p>
            <a:pPr lvl="4"/>
            <a:r>
              <a:rPr lang="fi-FI" alt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534988" y="7010400"/>
            <a:ext cx="2493962" cy="401638"/>
          </a:xfrm>
          <a:prstGeom prst="rect">
            <a:avLst/>
          </a:prstGeom>
        </p:spPr>
        <p:txBody>
          <a:bodyPr vert="horz" lIns="88484" tIns="44249" rIns="88484" bIns="44249" rtlCol="0" anchor="ctr"/>
          <a:lstStyle>
            <a:lvl1pPr algn="l" defTabSz="504610" fontAlgn="auto">
              <a:spcBef>
                <a:spcPts val="0"/>
              </a:spcBef>
              <a:spcAft>
                <a:spcPts val="0"/>
              </a:spcAft>
              <a:defRPr sz="13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20F068B9-9FB6-43EA-A007-01E9EE24B1BC}" type="datetime1">
              <a:rPr lang="fi-FI" smtClean="0"/>
              <a:t>31.10.2018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651250" y="7010400"/>
            <a:ext cx="3386138" cy="401638"/>
          </a:xfrm>
          <a:prstGeom prst="rect">
            <a:avLst/>
          </a:prstGeom>
        </p:spPr>
        <p:txBody>
          <a:bodyPr vert="horz" lIns="88484" tIns="44249" rIns="88484" bIns="44249" rtlCol="0" anchor="ctr"/>
          <a:lstStyle>
            <a:lvl1pPr algn="ctr" defTabSz="504610" fontAlgn="auto">
              <a:spcBef>
                <a:spcPts val="0"/>
              </a:spcBef>
              <a:spcAft>
                <a:spcPts val="0"/>
              </a:spcAft>
              <a:defRPr sz="13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7659688" y="7010400"/>
            <a:ext cx="2493962" cy="401638"/>
          </a:xfrm>
          <a:prstGeom prst="rect">
            <a:avLst/>
          </a:prstGeom>
        </p:spPr>
        <p:txBody>
          <a:bodyPr vert="horz" wrap="square" lIns="88484" tIns="44249" rIns="88484" bIns="44249" numCol="1" anchor="ctr" anchorCtr="0" compatLnSpc="1">
            <a:prstTxWarp prst="textNoShape">
              <a:avLst/>
            </a:prstTxWarp>
          </a:bodyPr>
          <a:lstStyle>
            <a:lvl1pPr algn="r" defTabSz="503238">
              <a:defRPr sz="13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7A321B17-473C-44C8-899C-6C8B9EA0CBFE}" type="slidenum">
              <a:rPr lang="fi-FI" altLang="fi-FI"/>
              <a:pPr/>
              <a:t>‹#›</a:t>
            </a:fld>
            <a:endParaRPr lang="fi-FI" alt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9480" r:id="rId1"/>
    <p:sldLayoutId id="2147489481" r:id="rId2"/>
    <p:sldLayoutId id="2147489482" r:id="rId3"/>
    <p:sldLayoutId id="2147489483" r:id="rId4"/>
    <p:sldLayoutId id="2147489484" r:id="rId5"/>
    <p:sldLayoutId id="2147489485" r:id="rId6"/>
    <p:sldLayoutId id="2147489486" r:id="rId7"/>
    <p:sldLayoutId id="2147489487" r:id="rId8"/>
    <p:sldLayoutId id="2147489488" r:id="rId9"/>
    <p:sldLayoutId id="2147489489" r:id="rId10"/>
    <p:sldLayoutId id="2147489490" r:id="rId11"/>
  </p:sldLayoutIdLst>
  <p:hf sldNum="0" hdr="0" ftr="0" dt="0"/>
  <p:txStyles>
    <p:titleStyle>
      <a:lvl1pPr algn="l" defTabSz="882650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0091CE"/>
          </a:solidFill>
          <a:latin typeface="+mj-lt"/>
          <a:ea typeface="+mj-ea"/>
          <a:cs typeface="+mj-cs"/>
        </a:defRPr>
      </a:lvl1pPr>
      <a:lvl2pPr algn="l" defTabSz="882650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91CE"/>
          </a:solidFill>
          <a:latin typeface="Calibri" pitchFamily="34" charset="0"/>
        </a:defRPr>
      </a:lvl2pPr>
      <a:lvl3pPr algn="l" defTabSz="882650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91CE"/>
          </a:solidFill>
          <a:latin typeface="Calibri" pitchFamily="34" charset="0"/>
        </a:defRPr>
      </a:lvl3pPr>
      <a:lvl4pPr algn="l" defTabSz="882650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91CE"/>
          </a:solidFill>
          <a:latin typeface="Calibri" pitchFamily="34" charset="0"/>
        </a:defRPr>
      </a:lvl4pPr>
      <a:lvl5pPr algn="l" defTabSz="882650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91CE"/>
          </a:solidFill>
          <a:latin typeface="Calibri" pitchFamily="34" charset="0"/>
        </a:defRPr>
      </a:lvl5pPr>
      <a:lvl6pPr marL="456879" algn="l" defTabSz="883617" rtl="0" fontAlgn="base">
        <a:spcBef>
          <a:spcPct val="0"/>
        </a:spcBef>
        <a:spcAft>
          <a:spcPct val="0"/>
        </a:spcAft>
        <a:defRPr sz="3600" b="1">
          <a:solidFill>
            <a:srgbClr val="0091CE"/>
          </a:solidFill>
          <a:latin typeface="Calibri" pitchFamily="34" charset="0"/>
        </a:defRPr>
      </a:lvl6pPr>
      <a:lvl7pPr marL="913763" algn="l" defTabSz="883617" rtl="0" fontAlgn="base">
        <a:spcBef>
          <a:spcPct val="0"/>
        </a:spcBef>
        <a:spcAft>
          <a:spcPct val="0"/>
        </a:spcAft>
        <a:defRPr sz="3600" b="1">
          <a:solidFill>
            <a:srgbClr val="0091CE"/>
          </a:solidFill>
          <a:latin typeface="Calibri" pitchFamily="34" charset="0"/>
        </a:defRPr>
      </a:lvl7pPr>
      <a:lvl8pPr marL="1370639" algn="l" defTabSz="883617" rtl="0" fontAlgn="base">
        <a:spcBef>
          <a:spcPct val="0"/>
        </a:spcBef>
        <a:spcAft>
          <a:spcPct val="0"/>
        </a:spcAft>
        <a:defRPr sz="3600" b="1">
          <a:solidFill>
            <a:srgbClr val="0091CE"/>
          </a:solidFill>
          <a:latin typeface="Calibri" pitchFamily="34" charset="0"/>
        </a:defRPr>
      </a:lvl8pPr>
      <a:lvl9pPr marL="1827519" algn="l" defTabSz="883617" rtl="0" fontAlgn="base">
        <a:spcBef>
          <a:spcPct val="0"/>
        </a:spcBef>
        <a:spcAft>
          <a:spcPct val="0"/>
        </a:spcAft>
        <a:defRPr sz="3600" b="1">
          <a:solidFill>
            <a:srgbClr val="0091CE"/>
          </a:solidFill>
          <a:latin typeface="Calibri" pitchFamily="34" charset="0"/>
        </a:defRPr>
      </a:lvl9pPr>
    </p:titleStyle>
    <p:bodyStyle>
      <a:lvl1pPr marL="330200" indent="-330200" algn="l" defTabSz="88265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17550" indent="-274638" algn="l" defTabSz="88265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04900" indent="-219075" algn="l" defTabSz="88265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47813" indent="-219075" algn="l" defTabSz="88265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90725" indent="-219075" algn="l" defTabSz="88265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33649" indent="-221233" algn="l" defTabSz="88495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876121" indent="-221233" algn="l" defTabSz="88495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318597" indent="-221233" algn="l" defTabSz="88495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761076" indent="-221233" algn="l" defTabSz="88495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8849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42436" algn="l" defTabSz="8849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84952" algn="l" defTabSz="8849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27433" algn="l" defTabSz="8849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69932" algn="l" defTabSz="8849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12395" algn="l" defTabSz="8849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54873" algn="l" defTabSz="8849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97362" algn="l" defTabSz="8849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539845" algn="l" defTabSz="8849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76"/>
          <p:cNvSpPr txBox="1">
            <a:spLocks noChangeArrowheads="1"/>
          </p:cNvSpPr>
          <p:nvPr/>
        </p:nvSpPr>
        <p:spPr bwMode="auto">
          <a:xfrm>
            <a:off x="1509713" y="6973888"/>
            <a:ext cx="88265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294068" anchor="b"/>
          <a:lstStyle>
            <a:lvl1pPr defTabSz="884238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884238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884238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884238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884238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884238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AU" altLang="fi-FI" sz="900">
                <a:solidFill>
                  <a:srgbClr val="333333"/>
                </a:solidFill>
                <a:latin typeface="Verdana" pitchFamily="34" charset="0"/>
              </a:rPr>
              <a:t>©TNS 2012</a:t>
            </a:r>
          </a:p>
        </p:txBody>
      </p:sp>
      <p:sp>
        <p:nvSpPr>
          <p:cNvPr id="16387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5930900" cy="141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05958" tIns="230474" rIns="305958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i-FI"/>
              <a:t>Click to edit Master title style</a:t>
            </a:r>
            <a:endParaRPr lang="en-AU" alt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9759950" y="6973888"/>
            <a:ext cx="590550" cy="277812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algn="r" defTabSz="884238">
              <a:defRPr sz="900">
                <a:solidFill>
                  <a:srgbClr val="333333"/>
                </a:solidFill>
                <a:latin typeface="Verdana" panose="020B0604030504040204" pitchFamily="34" charset="0"/>
              </a:defRPr>
            </a:lvl1pPr>
          </a:lstStyle>
          <a:p>
            <a:fld id="{05D7E602-0F91-45DD-97CA-2E0C1DE36A55}" type="slidenum">
              <a:rPr lang="en-AU" altLang="fi-FI"/>
              <a:pPr/>
              <a:t>‹#›</a:t>
            </a:fld>
            <a:endParaRPr lang="en-AU" altLang="fi-FI"/>
          </a:p>
        </p:txBody>
      </p:sp>
      <p:cxnSp>
        <p:nvCxnSpPr>
          <p:cNvPr id="70" name="Straight Connector 69"/>
          <p:cNvCxnSpPr/>
          <p:nvPr/>
        </p:nvCxnSpPr>
        <p:spPr>
          <a:xfrm>
            <a:off x="330200" y="6557963"/>
            <a:ext cx="100203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Footer Placeholder 70"/>
          <p:cNvSpPr>
            <a:spLocks noGrp="1"/>
          </p:cNvSpPr>
          <p:nvPr>
            <p:ph type="ftr" sz="quarter" idx="3"/>
          </p:nvPr>
        </p:nvSpPr>
        <p:spPr>
          <a:xfrm>
            <a:off x="919163" y="6557963"/>
            <a:ext cx="8831262" cy="415925"/>
          </a:xfrm>
          <a:prstGeom prst="rect">
            <a:avLst/>
          </a:prstGeom>
        </p:spPr>
        <p:txBody>
          <a:bodyPr lIns="548352" tIns="99351" rIns="100944" bIns="50443">
            <a:noAutofit/>
          </a:bodyPr>
          <a:lstStyle>
            <a:lvl1pPr defTabSz="884952">
              <a:defRPr lang="en-AU" sz="1400" b="1">
                <a:solidFill>
                  <a:srgbClr val="D10074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i-FI" dirty="0"/>
          </a:p>
        </p:txBody>
      </p:sp>
      <p:pic>
        <p:nvPicPr>
          <p:cNvPr id="16391" name="Picture 2" descr="\\PSTUDIOTERM\Clients\TNS Global\TNS_002 Templates\4. Design\1. Assets\Logos\TNS_LOGOS\final brand jpgs\TNS_logo_rg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0200" y="6696075"/>
            <a:ext cx="588963" cy="55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Picture 13" descr="C:\Documents and Settings\riittas\Local Settings\Temporary Internet Files\Content.IE5\HEGHDOQG\MPj04066010000[1].jp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40825" y="6616700"/>
            <a:ext cx="968375" cy="68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3" name="Picture 7" descr="C:\Documents and Settings\reijo.pirttijarvi\My Documents\My Pictures\possu.jpg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19938" y="6610350"/>
            <a:ext cx="1046162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4" name="Picture 8" descr="C:\Documents and Settings\reijo.pirttijarvi\My Documents\My Pictures\ammu.jpg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66100" y="6610350"/>
            <a:ext cx="974725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9491" r:id="rId1"/>
    <p:sldLayoutId id="2147489492" r:id="rId2"/>
  </p:sldLayoutIdLst>
  <p:hf sldNum="0" hdr="0" ftr="0" dt="0"/>
  <p:txStyles>
    <p:titleStyle>
      <a:lvl1pPr algn="l" defTabSz="1008063" rtl="0" eaLnBrk="0" fontAlgn="base" hangingPunct="0">
        <a:spcBef>
          <a:spcPct val="0"/>
        </a:spcBef>
        <a:spcAft>
          <a:spcPct val="0"/>
        </a:spcAft>
        <a:defRPr sz="2700" kern="1200">
          <a:solidFill>
            <a:srgbClr val="333333"/>
          </a:solidFill>
          <a:latin typeface="+mj-lt"/>
          <a:ea typeface="+mj-ea"/>
          <a:cs typeface="+mj-cs"/>
        </a:defRPr>
      </a:lvl1pPr>
      <a:lvl2pPr algn="l" defTabSz="1008063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2pPr>
      <a:lvl3pPr algn="l" defTabSz="1008063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3pPr>
      <a:lvl4pPr algn="l" defTabSz="1008063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4pPr>
      <a:lvl5pPr algn="l" defTabSz="1008063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5pPr>
      <a:lvl6pPr marL="456879" algn="l" defTabSz="1008945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6pPr>
      <a:lvl7pPr marL="913763" algn="l" defTabSz="1008945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7pPr>
      <a:lvl8pPr marL="1370639" algn="l" defTabSz="1008945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8pPr>
      <a:lvl9pPr marL="1827519" algn="l" defTabSz="1008945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9pPr>
    </p:titleStyle>
    <p:bodyStyle>
      <a:lvl1pPr algn="l" defTabSz="10080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b="1" kern="1200">
          <a:solidFill>
            <a:srgbClr val="262626"/>
          </a:solidFill>
          <a:latin typeface="+mn-lt"/>
          <a:ea typeface="+mn-ea"/>
          <a:cs typeface="+mn-cs"/>
        </a:defRPr>
      </a:lvl1pPr>
      <a:lvl2pPr algn="l" defTabSz="10080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kern="1200">
          <a:solidFill>
            <a:srgbClr val="262626"/>
          </a:solidFill>
          <a:latin typeface="+mn-lt"/>
          <a:ea typeface="+mn-ea"/>
          <a:cs typeface="+mn-cs"/>
        </a:defRPr>
      </a:lvl2pPr>
      <a:lvl3pPr marL="276225" indent="-276225" algn="l" defTabSz="1008063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"/>
        <a:defRPr kern="1200">
          <a:solidFill>
            <a:srgbClr val="262626"/>
          </a:solidFill>
          <a:latin typeface="+mn-lt"/>
          <a:ea typeface="+mn-ea"/>
          <a:cs typeface="+mn-cs"/>
        </a:defRPr>
      </a:lvl3pPr>
      <a:lvl4pPr marL="558800" indent="-279400" algn="l" defTabSz="1008063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kern="1200">
          <a:solidFill>
            <a:srgbClr val="262626"/>
          </a:solidFill>
          <a:latin typeface="+mn-lt"/>
          <a:ea typeface="+mn-ea"/>
          <a:cs typeface="+mn-cs"/>
        </a:defRPr>
      </a:lvl4pPr>
      <a:lvl5pPr marL="838200" indent="-276225" algn="l" defTabSz="1008063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kern="1200">
          <a:solidFill>
            <a:srgbClr val="262626"/>
          </a:solidFill>
          <a:latin typeface="+mn-lt"/>
          <a:ea typeface="+mn-ea"/>
          <a:cs typeface="+mn-cs"/>
        </a:defRPr>
      </a:lvl5pPr>
      <a:lvl6pPr marL="2775569" indent="-252283" algn="l" defTabSz="1009287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280221" indent="-252283" algn="l" defTabSz="1009287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784866" indent="-252283" algn="l" defTabSz="1009287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289500" indent="-252283" algn="l" defTabSz="1009287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928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4610" algn="l" defTabSz="100928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9287" algn="l" defTabSz="100928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3954" algn="l" defTabSz="100928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8588" algn="l" defTabSz="100928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23238" algn="l" defTabSz="100928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7888" algn="l" defTabSz="100928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32544" algn="l" defTabSz="100928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37182" algn="l" defTabSz="100928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Kuva 1" descr="MTK-pohjakuvat_9.jp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5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9493" r:id="rId1"/>
    <p:sldLayoutId id="2147489494" r:id="rId2"/>
    <p:sldLayoutId id="2147489495" r:id="rId3"/>
  </p:sldLayoutIdLst>
  <p:hf sldNum="0" hdr="0" ftr="0" dt="0"/>
  <p:txStyles>
    <p:titleStyle>
      <a:lvl1pPr algn="ctr" defTabSz="501650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501650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2pPr>
      <a:lvl3pPr algn="ctr" defTabSz="501650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3pPr>
      <a:lvl4pPr algn="ctr" defTabSz="501650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4pPr>
      <a:lvl5pPr algn="ctr" defTabSz="501650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5pPr>
      <a:lvl6pPr marL="442436" algn="ctr" defTabSz="503895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6pPr>
      <a:lvl7pPr marL="884952" algn="ctr" defTabSz="503895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7pPr>
      <a:lvl8pPr marL="1327433" algn="ctr" defTabSz="503895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8pPr>
      <a:lvl9pPr marL="1769932" algn="ctr" defTabSz="503895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9pPr>
    </p:titleStyle>
    <p:bodyStyle>
      <a:lvl1pPr marL="376238" indent="-376238" algn="l" defTabSz="50165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17563" indent="-312738" algn="l" defTabSz="50165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260475" indent="-249238" algn="l" defTabSz="50165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63713" indent="-249238" algn="l" defTabSz="50165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268538" indent="-249238" algn="l" defTabSz="50165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775569" indent="-252283" algn="l" defTabSz="504610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280221" indent="-252283" algn="l" defTabSz="504610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784866" indent="-252283" algn="l" defTabSz="504610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289500" indent="-252283" algn="l" defTabSz="504610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50461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4610" algn="l" defTabSz="50461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9287" algn="l" defTabSz="50461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3954" algn="l" defTabSz="50461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8588" algn="l" defTabSz="50461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23238" algn="l" defTabSz="50461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7888" algn="l" defTabSz="50461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32544" algn="l" defTabSz="50461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37182" algn="l" defTabSz="50461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5930900" cy="141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05958" tIns="230474" rIns="305958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i-FI"/>
              <a:t>Click to edit Master title style</a:t>
            </a:r>
            <a:endParaRPr lang="en-AU" alt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9759950" y="6973888"/>
            <a:ext cx="590550" cy="277812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algn="r" defTabSz="884238">
              <a:defRPr sz="900">
                <a:solidFill>
                  <a:srgbClr val="333333"/>
                </a:solidFill>
                <a:latin typeface="Verdana" panose="020B0604030504040204" pitchFamily="34" charset="0"/>
              </a:defRPr>
            </a:lvl1pPr>
          </a:lstStyle>
          <a:p>
            <a:fld id="{D92B6FFB-9372-43E9-BB62-4147064F0BC8}" type="slidenum">
              <a:rPr lang="en-AU" altLang="fi-FI"/>
              <a:pPr/>
              <a:t>‹#›</a:t>
            </a:fld>
            <a:endParaRPr lang="en-AU" altLang="fi-FI"/>
          </a:p>
        </p:txBody>
      </p:sp>
      <p:cxnSp>
        <p:nvCxnSpPr>
          <p:cNvPr id="70" name="Straight Connector 69"/>
          <p:cNvCxnSpPr/>
          <p:nvPr/>
        </p:nvCxnSpPr>
        <p:spPr>
          <a:xfrm>
            <a:off x="330200" y="6557963"/>
            <a:ext cx="100203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Footer Placeholder 70"/>
          <p:cNvSpPr>
            <a:spLocks noGrp="1"/>
          </p:cNvSpPr>
          <p:nvPr>
            <p:ph type="ftr" sz="quarter" idx="3"/>
          </p:nvPr>
        </p:nvSpPr>
        <p:spPr>
          <a:xfrm>
            <a:off x="919163" y="6557963"/>
            <a:ext cx="8831262" cy="415925"/>
          </a:xfrm>
          <a:prstGeom prst="rect">
            <a:avLst/>
          </a:prstGeom>
        </p:spPr>
        <p:txBody>
          <a:bodyPr lIns="548352" tIns="99351" rIns="100944" bIns="50443">
            <a:noAutofit/>
          </a:bodyPr>
          <a:lstStyle>
            <a:lvl1pPr defTabSz="884952">
              <a:spcBef>
                <a:spcPct val="20000"/>
              </a:spcBef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i-FI" dirty="0"/>
          </a:p>
        </p:txBody>
      </p:sp>
      <p:pic>
        <p:nvPicPr>
          <p:cNvPr id="18438" name="Picture 2" descr="\\PSTUDIOTERM\Clients\TNS Global\TNS_002 Templates\4. Design\1. Assets\Logos\TNS_LOGOS\final brand jpgs\TNS_logo_rgb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0200" y="6696075"/>
            <a:ext cx="588963" cy="55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Picture 4" descr=" Ihana maalaiselämä - lehmä makaa laitumella niitty pelto ruoho vihreä kesä maaseutu maatila lypsylehmä"/>
          <p:cNvPicPr>
            <a:picLocks noChangeAspect="1" noChangeArrowheads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09063" y="6624638"/>
            <a:ext cx="938212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9496" r:id="rId1"/>
    <p:sldLayoutId id="2147489497" r:id="rId2"/>
    <p:sldLayoutId id="2147489498" r:id="rId3"/>
    <p:sldLayoutId id="2147489499" r:id="rId4"/>
  </p:sldLayoutIdLst>
  <p:hf sldNum="0" hdr="0" ftr="0" dt="0"/>
  <p:txStyles>
    <p:titleStyle>
      <a:lvl1pPr algn="l" defTabSz="1008063" rtl="0" eaLnBrk="0" fontAlgn="base" hangingPunct="0">
        <a:spcBef>
          <a:spcPct val="0"/>
        </a:spcBef>
        <a:spcAft>
          <a:spcPct val="0"/>
        </a:spcAft>
        <a:defRPr sz="2700" kern="1200">
          <a:solidFill>
            <a:srgbClr val="333333"/>
          </a:solidFill>
          <a:latin typeface="+mj-lt"/>
          <a:ea typeface="+mj-ea"/>
          <a:cs typeface="+mj-cs"/>
        </a:defRPr>
      </a:lvl1pPr>
      <a:lvl2pPr algn="l" defTabSz="1008063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2pPr>
      <a:lvl3pPr algn="l" defTabSz="1008063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3pPr>
      <a:lvl4pPr algn="l" defTabSz="1008063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4pPr>
      <a:lvl5pPr algn="l" defTabSz="1008063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5pPr>
      <a:lvl6pPr marL="456879" algn="l" defTabSz="1008945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6pPr>
      <a:lvl7pPr marL="913763" algn="l" defTabSz="1008945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7pPr>
      <a:lvl8pPr marL="1370639" algn="l" defTabSz="1008945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8pPr>
      <a:lvl9pPr marL="1827519" algn="l" defTabSz="1008945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9pPr>
    </p:titleStyle>
    <p:bodyStyle>
      <a:lvl1pPr algn="l" defTabSz="10080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b="1" kern="1200">
          <a:solidFill>
            <a:srgbClr val="262626"/>
          </a:solidFill>
          <a:latin typeface="+mn-lt"/>
          <a:ea typeface="+mn-ea"/>
          <a:cs typeface="+mn-cs"/>
        </a:defRPr>
      </a:lvl1pPr>
      <a:lvl2pPr algn="l" defTabSz="10080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kern="1200">
          <a:solidFill>
            <a:srgbClr val="262626"/>
          </a:solidFill>
          <a:latin typeface="+mn-lt"/>
          <a:ea typeface="+mn-ea"/>
          <a:cs typeface="+mn-cs"/>
        </a:defRPr>
      </a:lvl2pPr>
      <a:lvl3pPr marL="276225" indent="-276225" algn="l" defTabSz="1008063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"/>
        <a:defRPr kern="1200">
          <a:solidFill>
            <a:srgbClr val="262626"/>
          </a:solidFill>
          <a:latin typeface="+mn-lt"/>
          <a:ea typeface="+mn-ea"/>
          <a:cs typeface="+mn-cs"/>
        </a:defRPr>
      </a:lvl3pPr>
      <a:lvl4pPr marL="558800" indent="-279400" algn="l" defTabSz="1008063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kern="1200">
          <a:solidFill>
            <a:srgbClr val="262626"/>
          </a:solidFill>
          <a:latin typeface="+mn-lt"/>
          <a:ea typeface="+mn-ea"/>
          <a:cs typeface="+mn-cs"/>
        </a:defRPr>
      </a:lvl4pPr>
      <a:lvl5pPr marL="838200" indent="-276225" algn="l" defTabSz="1008063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kern="1200">
          <a:solidFill>
            <a:srgbClr val="262626"/>
          </a:solidFill>
          <a:latin typeface="+mn-lt"/>
          <a:ea typeface="+mn-ea"/>
          <a:cs typeface="+mn-cs"/>
        </a:defRPr>
      </a:lvl5pPr>
      <a:lvl6pPr marL="2775569" indent="-252283" algn="l" defTabSz="1009287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280221" indent="-252283" algn="l" defTabSz="1009287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784866" indent="-252283" algn="l" defTabSz="1009287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289500" indent="-252283" algn="l" defTabSz="1009287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928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4610" algn="l" defTabSz="100928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9287" algn="l" defTabSz="100928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3954" algn="l" defTabSz="100928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8588" algn="l" defTabSz="100928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23238" algn="l" defTabSz="100928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7888" algn="l" defTabSz="100928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32544" algn="l" defTabSz="100928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37182" algn="l" defTabSz="100928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10690225" cy="113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05921" tIns="230448" rIns="305921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i-FI"/>
              <a:t>Click to edit Master title style</a:t>
            </a:r>
            <a:endParaRPr lang="en-AU" altLang="fi-FI"/>
          </a:p>
        </p:txBody>
      </p:sp>
      <p:sp>
        <p:nvSpPr>
          <p:cNvPr id="1945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0" y="1138238"/>
            <a:ext cx="10690225" cy="444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05921" tIns="234411" rIns="305921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i-FI"/>
              <a:t>Click to edit Master text styles</a:t>
            </a:r>
          </a:p>
          <a:p>
            <a:pPr lvl="1"/>
            <a:r>
              <a:rPr lang="en-US" altLang="fi-FI"/>
              <a:t>Second level</a:t>
            </a:r>
          </a:p>
          <a:p>
            <a:pPr lvl="2"/>
            <a:r>
              <a:rPr lang="en-US" altLang="fi-FI"/>
              <a:t>Third level</a:t>
            </a:r>
          </a:p>
          <a:p>
            <a:pPr lvl="3"/>
            <a:r>
              <a:rPr lang="en-US" altLang="fi-FI"/>
              <a:t>Fourth level</a:t>
            </a:r>
          </a:p>
          <a:p>
            <a:pPr lvl="4"/>
            <a:r>
              <a:rPr lang="en-US" altLang="fi-FI"/>
              <a:t>Fifth level</a:t>
            </a:r>
            <a:endParaRPr lang="en-AU" alt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9759950" y="6973888"/>
            <a:ext cx="590550" cy="277812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algn="r" defTabSz="884238">
              <a:defRPr sz="900">
                <a:solidFill>
                  <a:srgbClr val="333333"/>
                </a:solidFill>
                <a:latin typeface="Verdana" panose="020B0604030504040204" pitchFamily="34" charset="0"/>
              </a:defRPr>
            </a:lvl1pPr>
          </a:lstStyle>
          <a:p>
            <a:fld id="{5D6B8486-028C-4204-BC28-133ECBD29CAE}" type="slidenum">
              <a:rPr lang="en-AU" altLang="fi-FI"/>
              <a:pPr/>
              <a:t>‹#›</a:t>
            </a:fld>
            <a:endParaRPr lang="en-AU" altLang="fi-FI"/>
          </a:p>
        </p:txBody>
      </p:sp>
      <p:cxnSp>
        <p:nvCxnSpPr>
          <p:cNvPr id="70" name="Straight Connector 69"/>
          <p:cNvCxnSpPr/>
          <p:nvPr/>
        </p:nvCxnSpPr>
        <p:spPr>
          <a:xfrm>
            <a:off x="330200" y="6557963"/>
            <a:ext cx="100203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Footer Placeholder 70"/>
          <p:cNvSpPr>
            <a:spLocks noGrp="1"/>
          </p:cNvSpPr>
          <p:nvPr>
            <p:ph type="ftr" sz="quarter" idx="3"/>
          </p:nvPr>
        </p:nvSpPr>
        <p:spPr>
          <a:xfrm>
            <a:off x="919163" y="6557963"/>
            <a:ext cx="8831262" cy="415925"/>
          </a:xfrm>
          <a:prstGeom prst="rect">
            <a:avLst/>
          </a:prstGeom>
        </p:spPr>
        <p:txBody>
          <a:bodyPr lIns="548283" tIns="99340" rIns="100932" bIns="50437">
            <a:noAutofit/>
          </a:bodyPr>
          <a:lstStyle>
            <a:lvl1pPr defTabSz="884952">
              <a:spcBef>
                <a:spcPct val="20000"/>
              </a:spcBef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i-FI" dirty="0"/>
          </a:p>
        </p:txBody>
      </p:sp>
      <p:pic>
        <p:nvPicPr>
          <p:cNvPr id="19463" name="Picture 2" descr="\\PSTUDIOTERM\Clients\TNS Global\TNS_002 Templates\4. Design\1. Assets\Logos\TNS_LOGOS\final brand jpgs\TNS_logo_rgb.jp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0200" y="6696075"/>
            <a:ext cx="588963" cy="55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Picture 4" descr=" Ihana maalaiselämä - lehmä makaa laitumella niitty pelto ruoho vihreä kesä maaseutu maatila lypsylehmä"/>
          <p:cNvPicPr>
            <a:picLocks noChangeAspect="1" noChangeArrowheads="1"/>
          </p:cNvPicPr>
          <p:nvPr userDrawn="1"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09063" y="6624638"/>
            <a:ext cx="938212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9500" r:id="rId1"/>
    <p:sldLayoutId id="2147489501" r:id="rId2"/>
    <p:sldLayoutId id="2147489502" r:id="rId3"/>
    <p:sldLayoutId id="2147489503" r:id="rId4"/>
    <p:sldLayoutId id="2147489504" r:id="rId5"/>
    <p:sldLayoutId id="2147489505" r:id="rId6"/>
    <p:sldLayoutId id="2147489506" r:id="rId7"/>
    <p:sldLayoutId id="2147489507" r:id="rId8"/>
  </p:sldLayoutIdLst>
  <p:hf sldNum="0" hdr="0" ftr="0" dt="0"/>
  <p:txStyles>
    <p:titleStyle>
      <a:lvl1pPr algn="l" defTabSz="1008063" rtl="0" eaLnBrk="0" fontAlgn="base" hangingPunct="0">
        <a:spcBef>
          <a:spcPct val="0"/>
        </a:spcBef>
        <a:spcAft>
          <a:spcPct val="0"/>
        </a:spcAft>
        <a:defRPr sz="2700" kern="1200">
          <a:solidFill>
            <a:srgbClr val="333333"/>
          </a:solidFill>
          <a:latin typeface="+mj-lt"/>
          <a:ea typeface="+mj-ea"/>
          <a:cs typeface="+mj-cs"/>
        </a:defRPr>
      </a:lvl1pPr>
      <a:lvl2pPr algn="l" defTabSz="1008063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2pPr>
      <a:lvl3pPr algn="l" defTabSz="1008063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3pPr>
      <a:lvl4pPr algn="l" defTabSz="1008063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4pPr>
      <a:lvl5pPr algn="l" defTabSz="1008063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5pPr>
      <a:lvl6pPr marL="456879" algn="l" defTabSz="1008945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6pPr>
      <a:lvl7pPr marL="913763" algn="l" defTabSz="1008945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7pPr>
      <a:lvl8pPr marL="1370639" algn="l" defTabSz="1008945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8pPr>
      <a:lvl9pPr marL="1827519" algn="l" defTabSz="1008945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9pPr>
    </p:titleStyle>
    <p:bodyStyle>
      <a:lvl1pPr algn="l" defTabSz="10080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b="1" kern="1200">
          <a:solidFill>
            <a:srgbClr val="333333"/>
          </a:solidFill>
          <a:latin typeface="+mn-lt"/>
          <a:ea typeface="+mn-ea"/>
          <a:cs typeface="+mn-cs"/>
        </a:defRPr>
      </a:lvl1pPr>
      <a:lvl2pPr algn="l" defTabSz="10080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kern="1200">
          <a:solidFill>
            <a:srgbClr val="333333"/>
          </a:solidFill>
          <a:latin typeface="+mn-lt"/>
          <a:ea typeface="+mn-ea"/>
          <a:cs typeface="+mn-cs"/>
        </a:defRPr>
      </a:lvl2pPr>
      <a:lvl3pPr marL="276225" indent="-276225" algn="l" defTabSz="1008063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"/>
        <a:defRPr kern="1200">
          <a:solidFill>
            <a:srgbClr val="333333"/>
          </a:solidFill>
          <a:latin typeface="+mn-lt"/>
          <a:ea typeface="+mn-ea"/>
          <a:cs typeface="+mn-cs"/>
        </a:defRPr>
      </a:lvl3pPr>
      <a:lvl4pPr marL="558800" indent="-279400" algn="l" defTabSz="1008063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kern="1200">
          <a:solidFill>
            <a:srgbClr val="333333"/>
          </a:solidFill>
          <a:latin typeface="+mn-lt"/>
          <a:ea typeface="+mn-ea"/>
          <a:cs typeface="+mn-cs"/>
        </a:defRPr>
      </a:lvl4pPr>
      <a:lvl5pPr marL="838200" indent="-276225" algn="l" defTabSz="1008063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kern="1200">
          <a:solidFill>
            <a:srgbClr val="333333"/>
          </a:solidFill>
          <a:latin typeface="+mn-lt"/>
          <a:ea typeface="+mn-ea"/>
          <a:cs typeface="+mn-cs"/>
        </a:defRPr>
      </a:lvl5pPr>
      <a:lvl6pPr marL="2775224" indent="-252253" algn="l" defTabSz="1009159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279815" indent="-252253" algn="l" defTabSz="1009159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784397" indent="-252253" algn="l" defTabSz="1009159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288970" indent="-252253" algn="l" defTabSz="1009159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915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4547" algn="l" defTabSz="100915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9159" algn="l" defTabSz="100915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3765" algn="l" defTabSz="100915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8338" algn="l" defTabSz="100915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22925" algn="l" defTabSz="100915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7515" algn="l" defTabSz="100915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32106" algn="l" defTabSz="100915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36684" algn="l" defTabSz="100915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Otsikon paikkamerkki 1"/>
          <p:cNvSpPr>
            <a:spLocks noGrp="1"/>
          </p:cNvSpPr>
          <p:nvPr>
            <p:ph type="title"/>
          </p:nvPr>
        </p:nvSpPr>
        <p:spPr bwMode="auto">
          <a:xfrm>
            <a:off x="534988" y="303213"/>
            <a:ext cx="9618662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8257" tIns="44137" rIns="88257" bIns="4413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perustyyl. napsautt.</a:t>
            </a:r>
            <a:endParaRPr lang="en-US" altLang="fi-FI"/>
          </a:p>
        </p:txBody>
      </p:sp>
      <p:sp>
        <p:nvSpPr>
          <p:cNvPr id="2051" name="Tekstin paikkamerkki 2"/>
          <p:cNvSpPr>
            <a:spLocks noGrp="1"/>
          </p:cNvSpPr>
          <p:nvPr>
            <p:ph type="body" idx="1"/>
          </p:nvPr>
        </p:nvSpPr>
        <p:spPr bwMode="auto">
          <a:xfrm>
            <a:off x="534988" y="1765300"/>
            <a:ext cx="9618662" cy="499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8257" tIns="44137" rIns="88257" bIns="4413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tekstin perustyylejä napsauttamalla</a:t>
            </a:r>
          </a:p>
          <a:p>
            <a:pPr lvl="1"/>
            <a:r>
              <a:rPr lang="fi-FI" altLang="fi-FI"/>
              <a:t>toinen taso</a:t>
            </a:r>
          </a:p>
          <a:p>
            <a:pPr lvl="2"/>
            <a:r>
              <a:rPr lang="fi-FI" altLang="fi-FI"/>
              <a:t>kolmas taso</a:t>
            </a:r>
          </a:p>
          <a:p>
            <a:pPr lvl="3"/>
            <a:r>
              <a:rPr lang="fi-FI" altLang="fi-FI"/>
              <a:t>neljäs taso</a:t>
            </a:r>
          </a:p>
          <a:p>
            <a:pPr lvl="4"/>
            <a:r>
              <a:rPr lang="fi-FI" altLang="fi-FI"/>
              <a:t>viides taso</a:t>
            </a:r>
            <a:endParaRPr lang="en-US" alt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534988" y="7010400"/>
            <a:ext cx="2493962" cy="401638"/>
          </a:xfrm>
          <a:prstGeom prst="rect">
            <a:avLst/>
          </a:prstGeom>
        </p:spPr>
        <p:txBody>
          <a:bodyPr vert="horz" lIns="88257" tIns="44137" rIns="88257" bIns="44137" rtlCol="0" anchor="ctr"/>
          <a:lstStyle>
            <a:lvl1pPr algn="l" defTabSz="503301" fontAlgn="auto">
              <a:spcBef>
                <a:spcPts val="0"/>
              </a:spcBef>
              <a:spcAft>
                <a:spcPts val="0"/>
              </a:spcAft>
              <a:defRPr sz="13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8282870-DD9B-4C15-BCED-1563F3D00020}" type="datetime1">
              <a:rPr lang="fi-FI" smtClean="0"/>
              <a:t>31.10.2018</a:t>
            </a:fld>
            <a:endParaRPr lang="en-US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651250" y="7010400"/>
            <a:ext cx="3386138" cy="401638"/>
          </a:xfrm>
          <a:prstGeom prst="rect">
            <a:avLst/>
          </a:prstGeom>
        </p:spPr>
        <p:txBody>
          <a:bodyPr vert="horz" lIns="88257" tIns="44137" rIns="88257" bIns="44137" rtlCol="0" anchor="ctr"/>
          <a:lstStyle>
            <a:lvl1pPr algn="ctr" defTabSz="503301" fontAlgn="auto">
              <a:spcBef>
                <a:spcPts val="0"/>
              </a:spcBef>
              <a:spcAft>
                <a:spcPts val="0"/>
              </a:spcAft>
              <a:defRPr sz="13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7659688" y="7010400"/>
            <a:ext cx="2493962" cy="401638"/>
          </a:xfrm>
          <a:prstGeom prst="rect">
            <a:avLst/>
          </a:prstGeom>
        </p:spPr>
        <p:txBody>
          <a:bodyPr vert="horz" wrap="square" lIns="88257" tIns="44137" rIns="88257" bIns="44137" numCol="1" anchor="ctr" anchorCtr="0" compatLnSpc="1">
            <a:prstTxWarp prst="textNoShape">
              <a:avLst/>
            </a:prstTxWarp>
          </a:bodyPr>
          <a:lstStyle>
            <a:lvl1pPr algn="r" defTabSz="503238">
              <a:defRPr sz="13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EEDF4E85-1299-4DDD-83E8-E420D937681B}" type="slidenum">
              <a:rPr lang="en-US" altLang="fi-FI"/>
              <a:pPr/>
              <a:t>‹#›</a:t>
            </a:fld>
            <a:endParaRPr lang="en-US" alt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9410" r:id="rId1"/>
    <p:sldLayoutId id="2147489411" r:id="rId2"/>
    <p:sldLayoutId id="2147489412" r:id="rId3"/>
    <p:sldLayoutId id="2147489413" r:id="rId4"/>
    <p:sldLayoutId id="2147489414" r:id="rId5"/>
    <p:sldLayoutId id="2147489415" r:id="rId6"/>
    <p:sldLayoutId id="2147489416" r:id="rId7"/>
    <p:sldLayoutId id="2147489417" r:id="rId8"/>
    <p:sldLayoutId id="2147489418" r:id="rId9"/>
    <p:sldLayoutId id="2147489419" r:id="rId10"/>
    <p:sldLayoutId id="2147489420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5pPr>
      <a:lvl6pPr marL="441285" algn="ctr" rtl="0" fontAlgn="base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6pPr>
      <a:lvl7pPr marL="882655" algn="ctr" rtl="0" fontAlgn="base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7pPr>
      <a:lvl8pPr marL="1323992" algn="ctr" rtl="0" fontAlgn="base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8pPr>
      <a:lvl9pPr marL="1765337" algn="ctr" rtl="0" fontAlgn="base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9pPr>
    </p:titleStyle>
    <p:bodyStyle>
      <a:lvl1pPr marL="328613" indent="-3286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14375" indent="-2730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101725" indent="-217488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41463" indent="-217488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84375" indent="-217488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27341" indent="-220658" algn="l" defTabSz="8826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868661" indent="-220658" algn="l" defTabSz="8826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309990" indent="-220658" algn="l" defTabSz="8826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751320" indent="-220658" algn="l" defTabSz="8826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826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41285" algn="l" defTabSz="8826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82655" algn="l" defTabSz="8826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23992" algn="l" defTabSz="8826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65337" algn="l" defTabSz="8826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06656" algn="l" defTabSz="8826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47986" algn="l" defTabSz="8826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89331" algn="l" defTabSz="8826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530656" algn="l" defTabSz="8826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Kuva 1" descr="MTK-pohjakuvat_9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5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9521" r:id="rId1"/>
    <p:sldLayoutId id="2147489434" r:id="rId2"/>
  </p:sldLayoutIdLst>
  <p:hf sldNum="0" hdr="0" ftr="0" dt="0"/>
  <p:txStyles>
    <p:titleStyle>
      <a:lvl1pPr algn="ctr" defTabSz="501650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501650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2pPr>
      <a:lvl3pPr algn="ctr" defTabSz="501650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3pPr>
      <a:lvl4pPr algn="ctr" defTabSz="501650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4pPr>
      <a:lvl5pPr algn="ctr" defTabSz="501650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5pPr>
      <a:lvl6pPr marL="456879" algn="ctr" defTabSz="502887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6pPr>
      <a:lvl7pPr marL="913763" algn="ctr" defTabSz="502887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7pPr>
      <a:lvl8pPr marL="1370639" algn="ctr" defTabSz="502887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8pPr>
      <a:lvl9pPr marL="1827519" algn="ctr" defTabSz="502887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9pPr>
    </p:titleStyle>
    <p:bodyStyle>
      <a:lvl1pPr marL="376238" indent="-376238" algn="l" defTabSz="50165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17563" indent="-312738" algn="l" defTabSz="50165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888" indent="-249238" algn="l" defTabSz="50165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63713" indent="-249238" algn="l" defTabSz="50165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268538" indent="-249238" algn="l" defTabSz="50165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772825" indent="-252035" algn="l" defTabSz="504111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276977" indent="-252035" algn="l" defTabSz="504111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781123" indent="-252035" algn="l" defTabSz="504111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285259" indent="-252035" algn="l" defTabSz="504111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50411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4111" algn="l" defTabSz="50411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8289" algn="l" defTabSz="50411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2453" algn="l" defTabSz="50411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6593" algn="l" defTabSz="50411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20742" algn="l" defTabSz="50411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4896" algn="l" defTabSz="50411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29049" algn="l" defTabSz="50411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33193" algn="l" defTabSz="50411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5930900" cy="141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05958" tIns="230474" rIns="305958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i-FI"/>
              <a:t>Click to edit Master title style</a:t>
            </a:r>
            <a:endParaRPr lang="en-AU" alt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9759950" y="6973888"/>
            <a:ext cx="590550" cy="277812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algn="r" defTabSz="884238">
              <a:defRPr sz="900">
                <a:solidFill>
                  <a:srgbClr val="333333"/>
                </a:solidFill>
                <a:latin typeface="Verdana" panose="020B0604030504040204" pitchFamily="34" charset="0"/>
              </a:defRPr>
            </a:lvl1pPr>
          </a:lstStyle>
          <a:p>
            <a:fld id="{2F23A9A8-7C80-48A2-89D2-6B8B6ABAFA54}" type="slidenum">
              <a:rPr lang="en-AU" altLang="fi-FI"/>
              <a:pPr/>
              <a:t>‹#›</a:t>
            </a:fld>
            <a:endParaRPr lang="en-AU" altLang="fi-FI"/>
          </a:p>
        </p:txBody>
      </p:sp>
      <p:cxnSp>
        <p:nvCxnSpPr>
          <p:cNvPr id="70" name="Straight Connector 69"/>
          <p:cNvCxnSpPr/>
          <p:nvPr/>
        </p:nvCxnSpPr>
        <p:spPr>
          <a:xfrm>
            <a:off x="330200" y="6557963"/>
            <a:ext cx="100203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Footer Placeholder 70"/>
          <p:cNvSpPr>
            <a:spLocks noGrp="1"/>
          </p:cNvSpPr>
          <p:nvPr>
            <p:ph type="ftr" sz="quarter" idx="3"/>
          </p:nvPr>
        </p:nvSpPr>
        <p:spPr>
          <a:xfrm>
            <a:off x="919163" y="6557963"/>
            <a:ext cx="8831262" cy="415925"/>
          </a:xfrm>
          <a:prstGeom prst="rect">
            <a:avLst/>
          </a:prstGeom>
        </p:spPr>
        <p:txBody>
          <a:bodyPr lIns="548352" tIns="99351" rIns="100944" bIns="50443">
            <a:noAutofit/>
          </a:bodyPr>
          <a:lstStyle>
            <a:lvl1pPr defTabSz="884952">
              <a:spcBef>
                <a:spcPct val="20000"/>
              </a:spcBef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i-FI" dirty="0"/>
          </a:p>
        </p:txBody>
      </p:sp>
      <p:pic>
        <p:nvPicPr>
          <p:cNvPr id="22534" name="Picture 2" descr="\\PSTUDIOTERM\Clients\TNS Global\TNS_002 Templates\4. Design\1. Assets\Logos\TNS_LOGOS\final brand jpgs\TNS_logo_rgb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0200" y="6696075"/>
            <a:ext cx="588963" cy="55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5" name="Picture 4" descr=" Ihana maalaiselämä - lehmä makaa laitumella niitty pelto ruoho vihreä kesä maaseutu maatila lypsylehmä"/>
          <p:cNvPicPr>
            <a:picLocks noChangeAspect="1" noChangeArrowheads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09063" y="6624638"/>
            <a:ext cx="938212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9522" r:id="rId1"/>
    <p:sldLayoutId id="2147489523" r:id="rId2"/>
    <p:sldLayoutId id="2147489524" r:id="rId3"/>
    <p:sldLayoutId id="2147489525" r:id="rId4"/>
    <p:sldLayoutId id="2147489526" r:id="rId5"/>
  </p:sldLayoutIdLst>
  <p:hf sldNum="0" hdr="0" ftr="0" dt="0"/>
  <p:txStyles>
    <p:titleStyle>
      <a:lvl1pPr algn="l" defTabSz="1008063" rtl="0" eaLnBrk="0" fontAlgn="base" hangingPunct="0">
        <a:spcBef>
          <a:spcPct val="0"/>
        </a:spcBef>
        <a:spcAft>
          <a:spcPct val="0"/>
        </a:spcAft>
        <a:defRPr sz="2700" kern="1200">
          <a:solidFill>
            <a:srgbClr val="333333"/>
          </a:solidFill>
          <a:latin typeface="+mj-lt"/>
          <a:ea typeface="+mj-ea"/>
          <a:cs typeface="+mj-cs"/>
        </a:defRPr>
      </a:lvl1pPr>
      <a:lvl2pPr algn="l" defTabSz="1008063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2pPr>
      <a:lvl3pPr algn="l" defTabSz="1008063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3pPr>
      <a:lvl4pPr algn="l" defTabSz="1008063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4pPr>
      <a:lvl5pPr algn="l" defTabSz="1008063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5pPr>
      <a:lvl6pPr marL="456879" algn="l" defTabSz="1008945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6pPr>
      <a:lvl7pPr marL="913763" algn="l" defTabSz="1008945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7pPr>
      <a:lvl8pPr marL="1370639" algn="l" defTabSz="1008945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8pPr>
      <a:lvl9pPr marL="1827519" algn="l" defTabSz="1008945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9pPr>
    </p:titleStyle>
    <p:bodyStyle>
      <a:lvl1pPr algn="l" defTabSz="10080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b="1" kern="1200">
          <a:solidFill>
            <a:srgbClr val="262626"/>
          </a:solidFill>
          <a:latin typeface="+mn-lt"/>
          <a:ea typeface="+mn-ea"/>
          <a:cs typeface="+mn-cs"/>
        </a:defRPr>
      </a:lvl1pPr>
      <a:lvl2pPr algn="l" defTabSz="10080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kern="1200">
          <a:solidFill>
            <a:srgbClr val="262626"/>
          </a:solidFill>
          <a:latin typeface="+mn-lt"/>
          <a:ea typeface="+mn-ea"/>
          <a:cs typeface="+mn-cs"/>
        </a:defRPr>
      </a:lvl2pPr>
      <a:lvl3pPr marL="276225" indent="-276225" algn="l" defTabSz="1008063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"/>
        <a:defRPr kern="1200">
          <a:solidFill>
            <a:srgbClr val="262626"/>
          </a:solidFill>
          <a:latin typeface="+mn-lt"/>
          <a:ea typeface="+mn-ea"/>
          <a:cs typeface="+mn-cs"/>
        </a:defRPr>
      </a:lvl3pPr>
      <a:lvl4pPr marL="558800" indent="-279400" algn="l" defTabSz="1008063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kern="1200">
          <a:solidFill>
            <a:srgbClr val="262626"/>
          </a:solidFill>
          <a:latin typeface="+mn-lt"/>
          <a:ea typeface="+mn-ea"/>
          <a:cs typeface="+mn-cs"/>
        </a:defRPr>
      </a:lvl4pPr>
      <a:lvl5pPr marL="838200" indent="-276225" algn="l" defTabSz="1008063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kern="1200">
          <a:solidFill>
            <a:srgbClr val="262626"/>
          </a:solidFill>
          <a:latin typeface="+mn-lt"/>
          <a:ea typeface="+mn-ea"/>
          <a:cs typeface="+mn-cs"/>
        </a:defRPr>
      </a:lvl5pPr>
      <a:lvl6pPr marL="2775569" indent="-252283" algn="l" defTabSz="1009287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280221" indent="-252283" algn="l" defTabSz="1009287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784866" indent="-252283" algn="l" defTabSz="1009287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289500" indent="-252283" algn="l" defTabSz="1009287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928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4610" algn="l" defTabSz="100928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9287" algn="l" defTabSz="100928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3954" algn="l" defTabSz="100928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8588" algn="l" defTabSz="100928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23238" algn="l" defTabSz="100928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7888" algn="l" defTabSz="100928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32544" algn="l" defTabSz="100928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37182" algn="l" defTabSz="100928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46088" y="152400"/>
            <a:ext cx="9440862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0958" tIns="50450" rIns="100958" bIns="50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otsikon perustyyliä napsauttamalla</a:t>
            </a:r>
          </a:p>
        </p:txBody>
      </p:sp>
      <p:sp>
        <p:nvSpPr>
          <p:cNvPr id="23555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46088" y="1428750"/>
            <a:ext cx="9440862" cy="481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0958" tIns="50450" rIns="100958" bIns="50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tekstin perustyylejä napsauttamalla</a:t>
            </a:r>
          </a:p>
          <a:p>
            <a:pPr lvl="1"/>
            <a:r>
              <a:rPr lang="fi-FI" altLang="fi-FI"/>
              <a:t>toinen taso</a:t>
            </a:r>
          </a:p>
          <a:p>
            <a:pPr lvl="2"/>
            <a:r>
              <a:rPr lang="fi-FI" altLang="fi-FI"/>
              <a:t>kolmas taso</a:t>
            </a:r>
          </a:p>
          <a:p>
            <a:pPr lvl="3"/>
            <a:r>
              <a:rPr lang="fi-FI" altLang="fi-FI"/>
              <a:t>neljäs taso</a:t>
            </a:r>
          </a:p>
          <a:p>
            <a:pPr lvl="4"/>
            <a:r>
              <a:rPr lang="fi-FI" altLang="fi-FI"/>
              <a:t>viides taso</a:t>
            </a:r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61963" y="6799263"/>
            <a:ext cx="2582862" cy="252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0958" tIns="0" rIns="100958" bIns="0" numCol="1" anchor="t" anchorCtr="0" compatLnSpc="1">
            <a:prstTxWarp prst="textNoShape">
              <a:avLst/>
            </a:prstTxWarp>
          </a:bodyPr>
          <a:lstStyle>
            <a:lvl1pPr defTabSz="1009410" eaLnBrk="0" hangingPunct="0">
              <a:defRPr sz="1400">
                <a:solidFill>
                  <a:srgbClr val="000000"/>
                </a:solidFill>
                <a:latin typeface="Arial"/>
                <a:cs typeface="+mn-cs"/>
              </a:defRPr>
            </a:lvl1pPr>
          </a:lstStyle>
          <a:p>
            <a:pPr>
              <a:defRPr/>
            </a:pPr>
            <a:fld id="{36717636-6DDF-4BE7-9B82-38133A72D113}" type="datetime1">
              <a:rPr lang="fi-FI" smtClean="0"/>
              <a:t>31.10.2018</a:t>
            </a:fld>
            <a:endParaRPr lang="fi-FI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46088" y="7046913"/>
            <a:ext cx="2225675" cy="24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0958" tIns="0" rIns="100958" bIns="0" numCol="1" anchor="t" anchorCtr="0" compatLnSpc="1">
            <a:prstTxWarp prst="textNoShape">
              <a:avLst/>
            </a:prstTxWarp>
          </a:bodyPr>
          <a:lstStyle>
            <a:lvl1pPr defTabSz="1008063" eaLnBrk="0" hangingPunct="0">
              <a:defRPr sz="1400">
                <a:solidFill>
                  <a:srgbClr val="000000"/>
                </a:solidFill>
              </a:defRPr>
            </a:lvl1pPr>
          </a:lstStyle>
          <a:p>
            <a:fld id="{F1B9A8B9-9D5E-4B76-AE6E-CA692A71510D}" type="slidenum">
              <a:rPr lang="fi-FI" altLang="fi-FI"/>
              <a:pPr/>
              <a:t>‹#›</a:t>
            </a:fld>
            <a:endParaRPr lang="fi-FI" altLang="fi-FI"/>
          </a:p>
        </p:txBody>
      </p:sp>
      <p:pic>
        <p:nvPicPr>
          <p:cNvPr id="23558" name="Picture 8" descr="MTK_LB01_vaaka_____V1__RGB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47075" y="6764338"/>
            <a:ext cx="20478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9527" r:id="rId1"/>
    <p:sldLayoutId id="2147489528" r:id="rId2"/>
    <p:sldLayoutId id="2147489529" r:id="rId3"/>
    <p:sldLayoutId id="2147489530" r:id="rId4"/>
    <p:sldLayoutId id="2147489531" r:id="rId5"/>
    <p:sldLayoutId id="2147489532" r:id="rId6"/>
    <p:sldLayoutId id="2147489533" r:id="rId7"/>
    <p:sldLayoutId id="2147489534" r:id="rId8"/>
    <p:sldLayoutId id="2147489535" r:id="rId9"/>
    <p:sldLayoutId id="2147489536" r:id="rId10"/>
    <p:sldLayoutId id="2147489537" r:id="rId11"/>
    <p:sldLayoutId id="2147489538" r:id="rId12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9D4B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9D4B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9D4B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9D4B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9D4B"/>
          </a:solidFill>
          <a:latin typeface="Arial" charset="0"/>
        </a:defRPr>
      </a:lvl5pPr>
      <a:lvl6pPr marL="504673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9D4B"/>
          </a:solidFill>
          <a:latin typeface="Arial" charset="0"/>
        </a:defRPr>
      </a:lvl6pPr>
      <a:lvl7pPr marL="1009410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9D4B"/>
          </a:solidFill>
          <a:latin typeface="Arial" charset="0"/>
        </a:defRPr>
      </a:lvl7pPr>
      <a:lvl8pPr marL="1514138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9D4B"/>
          </a:solidFill>
          <a:latin typeface="Arial" charset="0"/>
        </a:defRPr>
      </a:lvl8pPr>
      <a:lvl9pPr marL="2018837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9D4B"/>
          </a:solidFill>
          <a:latin typeface="Arial" charset="0"/>
        </a:defRPr>
      </a:lvl9pPr>
    </p:titleStyle>
    <p:bodyStyle>
      <a:lvl1pPr marL="211138" indent="-211138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30238" indent="-206375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2pPr>
      <a:lvl3pPr marL="1049338" indent="-206375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3pPr>
      <a:lvl4pPr marL="1468438" indent="-203200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4pPr>
      <a:lvl5pPr marL="2268538" indent="-250825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5pPr>
      <a:lvl6pPr marL="2775910" indent="-252312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6pPr>
      <a:lvl7pPr marL="3280628" indent="-252312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7pPr>
      <a:lvl8pPr marL="3785333" indent="-252312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8pPr>
      <a:lvl9pPr marL="4290030" indent="-252312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9pPr>
    </p:bodyStyle>
    <p:otherStyle>
      <a:defPPr>
        <a:defRPr lang="fi-FI"/>
      </a:defPPr>
      <a:lvl1pPr marL="0" algn="l" defTabSz="100941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4673" algn="l" defTabSz="100941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9410" algn="l" defTabSz="100941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4138" algn="l" defTabSz="100941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8837" algn="l" defTabSz="100941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23551" algn="l" defTabSz="100941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8263" algn="l" defTabSz="100941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32981" algn="l" defTabSz="100941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37683" algn="l" defTabSz="100941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46088" y="152400"/>
            <a:ext cx="9440862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018" tIns="50483" rIns="101018" bIns="5048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otsikon perustyyliä napsauttamalla</a:t>
            </a:r>
          </a:p>
        </p:txBody>
      </p:sp>
      <p:sp>
        <p:nvSpPr>
          <p:cNvPr id="24579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46088" y="1428750"/>
            <a:ext cx="9440862" cy="481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018" tIns="50483" rIns="101018" bIns="5048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tekstin perustyylejä napsauttamalla</a:t>
            </a:r>
          </a:p>
          <a:p>
            <a:pPr lvl="1"/>
            <a:r>
              <a:rPr lang="fi-FI" altLang="fi-FI"/>
              <a:t>toinen taso</a:t>
            </a:r>
          </a:p>
          <a:p>
            <a:pPr lvl="2"/>
            <a:r>
              <a:rPr lang="fi-FI" altLang="fi-FI"/>
              <a:t>kolmas taso</a:t>
            </a:r>
          </a:p>
          <a:p>
            <a:pPr lvl="3"/>
            <a:r>
              <a:rPr lang="fi-FI" altLang="fi-FI"/>
              <a:t>neljäs taso</a:t>
            </a:r>
          </a:p>
          <a:p>
            <a:pPr lvl="4"/>
            <a:r>
              <a:rPr lang="fi-FI" altLang="fi-FI"/>
              <a:t>viides taso</a:t>
            </a:r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61963" y="6799263"/>
            <a:ext cx="2582862" cy="252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018" tIns="0" rIns="101018" bIns="0" numCol="1" anchor="t" anchorCtr="0" compatLnSpc="1">
            <a:prstTxWarp prst="textNoShape">
              <a:avLst/>
            </a:prstTxWarp>
          </a:bodyPr>
          <a:lstStyle>
            <a:lvl1pPr defTabSz="885606" eaLnBrk="0" hangingPunct="0">
              <a:defRPr sz="14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511CEB4D-C9F5-421D-BF9B-3DFAB293789B}" type="datetime1">
              <a:rPr lang="fi-FI" smtClean="0"/>
              <a:t>31.10.2018</a:t>
            </a:fld>
            <a:endParaRPr lang="fi-FI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46088" y="7046913"/>
            <a:ext cx="2225675" cy="24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1018" tIns="0" rIns="101018" bIns="0" numCol="1" anchor="t" anchorCtr="0" compatLnSpc="1">
            <a:prstTxWarp prst="textNoShape">
              <a:avLst/>
            </a:prstTxWarp>
          </a:bodyPr>
          <a:lstStyle>
            <a:lvl1pPr defTabSz="884238" eaLnBrk="0" hangingPunct="0">
              <a:defRPr sz="1400">
                <a:solidFill>
                  <a:srgbClr val="000000"/>
                </a:solidFill>
              </a:defRPr>
            </a:lvl1pPr>
          </a:lstStyle>
          <a:p>
            <a:fld id="{70204B7A-B321-451D-A937-3F25519E30A9}" type="slidenum">
              <a:rPr lang="fi-FI" altLang="fi-FI"/>
              <a:pPr/>
              <a:t>‹#›</a:t>
            </a:fld>
            <a:endParaRPr lang="fi-FI" altLang="fi-FI"/>
          </a:p>
        </p:txBody>
      </p:sp>
      <p:pic>
        <p:nvPicPr>
          <p:cNvPr id="24582" name="Picture 8" descr="MTK_LB01_vaaka_____V1__RGB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47075" y="6764338"/>
            <a:ext cx="20478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9539" r:id="rId1"/>
    <p:sldLayoutId id="2147489540" r:id="rId2"/>
    <p:sldLayoutId id="2147489541" r:id="rId3"/>
    <p:sldLayoutId id="2147489542" r:id="rId4"/>
    <p:sldLayoutId id="2147489543" r:id="rId5"/>
    <p:sldLayoutId id="2147489544" r:id="rId6"/>
    <p:sldLayoutId id="2147489545" r:id="rId7"/>
    <p:sldLayoutId id="2147489546" r:id="rId8"/>
    <p:sldLayoutId id="2147489547" r:id="rId9"/>
    <p:sldLayoutId id="2147489548" r:id="rId10"/>
    <p:sldLayoutId id="2147489549" r:id="rId11"/>
    <p:sldLayoutId id="2147489550" r:id="rId12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9D4B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9D4B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9D4B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9D4B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9D4B"/>
          </a:solidFill>
          <a:latin typeface="Arial" charset="0"/>
        </a:defRPr>
      </a:lvl5pPr>
      <a:lvl6pPr marL="504983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9D4B"/>
          </a:solidFill>
          <a:latin typeface="Arial" charset="0"/>
        </a:defRPr>
      </a:lvl6pPr>
      <a:lvl7pPr marL="1010034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9D4B"/>
          </a:solidFill>
          <a:latin typeface="Arial" charset="0"/>
        </a:defRPr>
      </a:lvl7pPr>
      <a:lvl8pPr marL="1515073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9D4B"/>
          </a:solidFill>
          <a:latin typeface="Arial" charset="0"/>
        </a:defRPr>
      </a:lvl8pPr>
      <a:lvl9pPr marL="2020087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9D4B"/>
          </a:solidFill>
          <a:latin typeface="Arial" charset="0"/>
        </a:defRPr>
      </a:lvl9pPr>
    </p:titleStyle>
    <p:bodyStyle>
      <a:lvl1pPr marL="211138" indent="-211138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31825" indent="-206375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2pPr>
      <a:lvl3pPr marL="1050925" indent="-206375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3pPr>
      <a:lvl4pPr marL="1470025" indent="-203200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4pPr>
      <a:lvl5pPr marL="2270125" indent="-250825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5pPr>
      <a:lvl6pPr marL="2777627" indent="-252473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6pPr>
      <a:lvl7pPr marL="3282656" indent="-252473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7pPr>
      <a:lvl8pPr marL="3787675" indent="-252473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8pPr>
      <a:lvl9pPr marL="4292682" indent="-252473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9pPr>
    </p:bodyStyle>
    <p:otherStyle>
      <a:defPPr>
        <a:defRPr lang="fi-FI"/>
      </a:defPPr>
      <a:lvl1pPr marL="0" algn="l" defTabSz="101003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4983" algn="l" defTabSz="101003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0034" algn="l" defTabSz="101003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5073" algn="l" defTabSz="101003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20087" algn="l" defTabSz="101003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25112" algn="l" defTabSz="101003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0135" algn="l" defTabSz="101003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35170" algn="l" defTabSz="101003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40180" algn="l" defTabSz="101003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46088" y="152400"/>
            <a:ext cx="9440862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0594" tIns="50266" rIns="100594" bIns="5026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otsikon perustyyliä napsauttamalla</a:t>
            </a:r>
          </a:p>
        </p:txBody>
      </p:sp>
      <p:sp>
        <p:nvSpPr>
          <p:cNvPr id="25603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46088" y="1428750"/>
            <a:ext cx="9440862" cy="504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0594" tIns="50266" rIns="100594" bIns="5026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tekstin perustyylejä napsauttamalla</a:t>
            </a:r>
          </a:p>
          <a:p>
            <a:pPr lvl="1"/>
            <a:r>
              <a:rPr lang="fi-FI" altLang="fi-FI"/>
              <a:t>toinen taso</a:t>
            </a:r>
          </a:p>
          <a:p>
            <a:pPr lvl="2"/>
            <a:r>
              <a:rPr lang="fi-FI" altLang="fi-FI"/>
              <a:t>kolmas taso</a:t>
            </a:r>
          </a:p>
          <a:p>
            <a:pPr lvl="3"/>
            <a:r>
              <a:rPr lang="fi-FI" altLang="fi-FI"/>
              <a:t>neljäs taso</a:t>
            </a:r>
          </a:p>
          <a:p>
            <a:pPr lvl="4"/>
            <a:r>
              <a:rPr lang="fi-FI" altLang="fi-FI"/>
              <a:t>viides taso</a:t>
            </a:r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46088" y="6848475"/>
            <a:ext cx="2582862" cy="252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0594" tIns="0" rIns="100594" bIns="0" numCol="1" anchor="t" anchorCtr="0" compatLnSpc="1">
            <a:prstTxWarp prst="textNoShape">
              <a:avLst/>
            </a:prstTxWarp>
          </a:bodyPr>
          <a:lstStyle>
            <a:lvl1pPr defTabSz="881886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A9AFD9E-8CD1-4212-BEE3-0CB646F3EEAA}" type="datetime1">
              <a:rPr lang="fi-FI" smtClean="0"/>
              <a:t>31.10.2018</a:t>
            </a:fld>
            <a:endParaRPr lang="fi-FI"/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46088" y="6650038"/>
            <a:ext cx="6591300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0594" tIns="0" rIns="100594" bIns="0" numCol="1" anchor="t" anchorCtr="0" compatLnSpc="1">
            <a:prstTxWarp prst="textNoShape">
              <a:avLst/>
            </a:prstTxWarp>
          </a:bodyPr>
          <a:lstStyle>
            <a:lvl1pPr defTabSz="881886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277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46088" y="7046913"/>
            <a:ext cx="2225675" cy="24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0594" tIns="0" rIns="100594" bIns="0" numCol="1" anchor="t" anchorCtr="0" compatLnSpc="1">
            <a:prstTxWarp prst="textNoShape">
              <a:avLst/>
            </a:prstTxWarp>
          </a:bodyPr>
          <a:lstStyle>
            <a:lvl1pPr defTabSz="881063" eaLnBrk="0" hangingPunct="0">
              <a:defRPr sz="1400">
                <a:solidFill>
                  <a:srgbClr val="000000"/>
                </a:solidFill>
              </a:defRPr>
            </a:lvl1pPr>
          </a:lstStyle>
          <a:p>
            <a:fld id="{8F8D661C-1B91-4A79-B82E-6D89BB07F73A}" type="slidenum">
              <a:rPr lang="fi-FI" altLang="fi-FI"/>
              <a:pPr/>
              <a:t>‹#›</a:t>
            </a:fld>
            <a:endParaRPr lang="fi-FI" altLang="fi-FI"/>
          </a:p>
        </p:txBody>
      </p:sp>
      <p:pic>
        <p:nvPicPr>
          <p:cNvPr id="25607" name="Picture 8" descr="MTK_LB01_vaaka_____V1__RGB"/>
          <p:cNvPicPr>
            <a:picLocks noChangeAspect="1" noChangeArrowheads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16938" y="6853238"/>
            <a:ext cx="1692275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9551" r:id="rId1"/>
    <p:sldLayoutId id="2147489552" r:id="rId2"/>
    <p:sldLayoutId id="2147489553" r:id="rId3"/>
    <p:sldLayoutId id="2147489554" r:id="rId4"/>
    <p:sldLayoutId id="2147489555" r:id="rId5"/>
    <p:sldLayoutId id="2147489556" r:id="rId6"/>
    <p:sldLayoutId id="2147489557" r:id="rId7"/>
    <p:sldLayoutId id="2147489558" r:id="rId8"/>
    <p:sldLayoutId id="2147489559" r:id="rId9"/>
    <p:sldLayoutId id="2147489560" r:id="rId10"/>
    <p:sldLayoutId id="2147489561" r:id="rId11"/>
    <p:sldLayoutId id="2147489562" r:id="rId12"/>
    <p:sldLayoutId id="2147489564" r:id="rId13"/>
    <p:sldLayoutId id="2147489565" r:id="rId14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339933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339933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339933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339933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339933"/>
          </a:solidFill>
          <a:latin typeface="Arial" charset="0"/>
        </a:defRPr>
      </a:lvl5pPr>
      <a:lvl6pPr marL="502864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339933"/>
          </a:solidFill>
          <a:latin typeface="Arial" charset="0"/>
        </a:defRPr>
      </a:lvl6pPr>
      <a:lvl7pPr marL="1005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339933"/>
          </a:solidFill>
          <a:latin typeface="Arial" charset="0"/>
        </a:defRPr>
      </a:lvl7pPr>
      <a:lvl8pPr marL="1508719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339933"/>
          </a:solidFill>
          <a:latin typeface="Arial" charset="0"/>
        </a:defRPr>
      </a:lvl8pPr>
      <a:lvl9pPr marL="2011607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339933"/>
          </a:solidFill>
          <a:latin typeface="Arial" charset="0"/>
        </a:defRPr>
      </a:lvl9pPr>
    </p:titleStyle>
    <p:bodyStyle>
      <a:lvl1pPr marL="288925" indent="-288925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796925" indent="-204788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Ø"/>
        <a:defRPr sz="2700">
          <a:solidFill>
            <a:schemeClr val="tx1"/>
          </a:solidFill>
          <a:latin typeface="+mn-lt"/>
        </a:defRPr>
      </a:lvl2pPr>
      <a:lvl3pPr marL="1201738" indent="-204788" algn="l" rtl="0" eaLnBrk="0" fontAlgn="base" hangingPunct="0">
        <a:spcBef>
          <a:spcPct val="20000"/>
        </a:spcBef>
        <a:spcAft>
          <a:spcPct val="0"/>
        </a:spcAft>
        <a:buSzPct val="85000"/>
        <a:buFont typeface="Wingdings" panose="05000000000000000000" pitchFamily="2" charset="2"/>
        <a:buChar char="§"/>
        <a:defRPr sz="2700">
          <a:solidFill>
            <a:schemeClr val="tx1"/>
          </a:solidFill>
          <a:latin typeface="+mn-lt"/>
        </a:defRPr>
      </a:lvl3pPr>
      <a:lvl4pPr marL="1603375" indent="-201613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4pPr>
      <a:lvl5pPr marL="2262188" indent="-249238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5pPr>
      <a:lvl6pPr marL="2765973" indent="-251409" algn="l" rtl="0" fontAlgn="base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6pPr>
      <a:lvl7pPr marL="3268879" indent="-251409" algn="l" rtl="0" fontAlgn="base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7pPr>
      <a:lvl8pPr marL="3771784" indent="-251409" algn="l" rtl="0" fontAlgn="base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8pPr>
      <a:lvl9pPr marL="4274673" indent="-251409" algn="l" rtl="0" fontAlgn="base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9pPr>
    </p:bodyStyle>
    <p:otherStyle>
      <a:defPPr>
        <a:defRPr lang="fi-FI"/>
      </a:defPPr>
      <a:lvl1pPr marL="0" algn="l" defTabSz="10058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864" algn="l" defTabSz="10058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00" algn="l" defTabSz="10058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19" algn="l" defTabSz="10058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607" algn="l" defTabSz="10058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15" algn="l" defTabSz="10058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17431" algn="l" defTabSz="10058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20332" algn="l" defTabSz="10058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23226" algn="l" defTabSz="10058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Kuva 1" descr="MTK-pohjakuvat_6.jp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5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9566" r:id="rId1"/>
    <p:sldLayoutId id="2147489567" r:id="rId2"/>
    <p:sldLayoutId id="2147489568" r:id="rId3"/>
    <p:sldLayoutId id="2147489569" r:id="rId4"/>
  </p:sldLayoutIdLst>
  <p:hf sldNum="0" hdr="0" ftr="0" dt="0"/>
  <p:txStyles>
    <p:titleStyle>
      <a:lvl1pPr algn="ctr" defTabSz="501650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501650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2pPr>
      <a:lvl3pPr algn="ctr" defTabSz="501650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3pPr>
      <a:lvl4pPr algn="ctr" defTabSz="501650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4pPr>
      <a:lvl5pPr algn="ctr" defTabSz="501650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5pPr>
      <a:lvl6pPr marL="456879" algn="ctr" defTabSz="502887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6pPr>
      <a:lvl7pPr marL="913763" algn="ctr" defTabSz="502887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7pPr>
      <a:lvl8pPr marL="1370639" algn="ctr" defTabSz="502887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8pPr>
      <a:lvl9pPr marL="1827519" algn="ctr" defTabSz="502887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9pPr>
    </p:titleStyle>
    <p:bodyStyle>
      <a:lvl1pPr marL="376238" indent="-376238" algn="l" defTabSz="50165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17563" indent="-312738" algn="l" defTabSz="50165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249238" algn="l" defTabSz="50165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62125" indent="-249238" algn="l" defTabSz="50165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266950" indent="-249238" algn="l" defTabSz="50165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770762" indent="-251848" algn="l" defTabSz="503735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274548" indent="-251848" algn="l" defTabSz="503735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778322" indent="-251848" algn="l" defTabSz="503735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282079" indent="-251848" algn="l" defTabSz="503735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5037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3735" algn="l" defTabSz="5037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7542" algn="l" defTabSz="5037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1334" algn="l" defTabSz="5037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5096" algn="l" defTabSz="5037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8873" algn="l" defTabSz="5037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2652" algn="l" defTabSz="5037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26430" algn="l" defTabSz="5037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30201" algn="l" defTabSz="5037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Kuva 1" descr="MTK-pohjakuvat_6.jp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5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9582" r:id="rId1"/>
    <p:sldLayoutId id="2147489584" r:id="rId2"/>
    <p:sldLayoutId id="2147489585" r:id="rId3"/>
    <p:sldLayoutId id="2147489586" r:id="rId4"/>
  </p:sldLayoutIdLst>
  <p:hf sldNum="0" hdr="0" ftr="0" dt="0"/>
  <p:txStyles>
    <p:titleStyle>
      <a:lvl1pPr algn="ctr" defTabSz="501650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501650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2pPr>
      <a:lvl3pPr algn="ctr" defTabSz="501650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3pPr>
      <a:lvl4pPr algn="ctr" defTabSz="501650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4pPr>
      <a:lvl5pPr algn="ctr" defTabSz="501650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5pPr>
      <a:lvl6pPr marL="456879" algn="ctr" defTabSz="502887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6pPr>
      <a:lvl7pPr marL="913763" algn="ctr" defTabSz="502887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7pPr>
      <a:lvl8pPr marL="1370639" algn="ctr" defTabSz="502887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8pPr>
      <a:lvl9pPr marL="1827519" algn="ctr" defTabSz="502887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9pPr>
    </p:titleStyle>
    <p:bodyStyle>
      <a:lvl1pPr marL="376238" indent="-376238" algn="l" defTabSz="50165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17563" indent="-312738" algn="l" defTabSz="50165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888" indent="-249238" algn="l" defTabSz="50165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63713" indent="-249238" algn="l" defTabSz="50165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268538" indent="-249238" algn="l" defTabSz="50165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773510" indent="-252095" algn="l" defTabSz="504236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277789" indent="-252095" algn="l" defTabSz="504236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782061" indent="-252095" algn="l" defTabSz="504236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286318" indent="-252095" algn="l" defTabSz="504236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50423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4236" algn="l" defTabSz="50423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8537" algn="l" defTabSz="50423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2827" algn="l" defTabSz="50423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7090" algn="l" defTabSz="50423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21364" algn="l" defTabSz="50423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5643" algn="l" defTabSz="50423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29922" algn="l" defTabSz="50423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34191" algn="l" defTabSz="50423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Box 76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1509713" y="6973888"/>
            <a:ext cx="88265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294834" anchor="b"/>
          <a:lstStyle>
            <a:lvl1pPr defTabSz="887413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887413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887413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887413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887413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8874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8874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8874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8874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AU" altLang="fi-FI" sz="900">
                <a:solidFill>
                  <a:srgbClr val="333333"/>
                </a:solidFill>
                <a:latin typeface="Verdana" pitchFamily="34" charset="0"/>
              </a:rPr>
              <a:t>©TNS 2012</a:t>
            </a:r>
          </a:p>
        </p:txBody>
      </p:sp>
      <p:sp>
        <p:nvSpPr>
          <p:cNvPr id="29699" name="Title Placeholder 1"/>
          <p:cNvSpPr>
            <a:spLocks noGrp="1"/>
          </p:cNvSpPr>
          <p:nvPr>
            <p:ph type="title"/>
          </p:nvPr>
        </p:nvSpPr>
        <p:spPr bwMode="auto">
          <a:xfrm>
            <a:off x="333375" y="0"/>
            <a:ext cx="10017125" cy="113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231073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i-FI"/>
              <a:t>Click to edit Master title style</a:t>
            </a:r>
            <a:endParaRPr lang="en-AU" altLang="fi-FI"/>
          </a:p>
        </p:txBody>
      </p:sp>
      <p:sp>
        <p:nvSpPr>
          <p:cNvPr id="2970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33375" y="1138238"/>
            <a:ext cx="10017125" cy="444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235051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i-FI"/>
              <a:t>Click to edit Master text styles</a:t>
            </a:r>
          </a:p>
          <a:p>
            <a:pPr lvl="1"/>
            <a:r>
              <a:rPr lang="en-US" altLang="fi-FI"/>
              <a:t>Second level</a:t>
            </a:r>
          </a:p>
          <a:p>
            <a:pPr lvl="2"/>
            <a:r>
              <a:rPr lang="en-US" altLang="fi-FI"/>
              <a:t>Third level</a:t>
            </a:r>
          </a:p>
          <a:p>
            <a:pPr lvl="3"/>
            <a:r>
              <a:rPr lang="en-US" altLang="fi-FI"/>
              <a:t>Fourth level</a:t>
            </a:r>
          </a:p>
          <a:p>
            <a:pPr lvl="4"/>
            <a:r>
              <a:rPr lang="en-US" altLang="fi-FI"/>
              <a:t>Fifth level</a:t>
            </a:r>
            <a:endParaRPr lang="en-AU" alt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9759950" y="6973888"/>
            <a:ext cx="590550" cy="277812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algn="r" defTabSz="885825">
              <a:defRPr sz="900">
                <a:solidFill>
                  <a:srgbClr val="333333"/>
                </a:solidFill>
                <a:latin typeface="Verdana" panose="020B0604030504040204" pitchFamily="34" charset="0"/>
              </a:defRPr>
            </a:lvl1pPr>
          </a:lstStyle>
          <a:p>
            <a:fld id="{B95A4EE8-46FE-4AA9-BAEA-9E6346AA8641}" type="slidenum">
              <a:rPr lang="en-AU" altLang="fi-FI"/>
              <a:pPr/>
              <a:t>‹#›</a:t>
            </a:fld>
            <a:endParaRPr lang="en-AU" altLang="fi-FI"/>
          </a:p>
        </p:txBody>
      </p:sp>
      <p:cxnSp>
        <p:nvCxnSpPr>
          <p:cNvPr id="70" name="Straight Connector 69"/>
          <p:cNvCxnSpPr/>
          <p:nvPr>
            <p:custDataLst>
              <p:tags r:id="rId14"/>
            </p:custDataLst>
          </p:nvPr>
        </p:nvCxnSpPr>
        <p:spPr>
          <a:xfrm>
            <a:off x="330200" y="6557963"/>
            <a:ext cx="100203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703" name="Picture 2" descr="C:\Users\AndrewA\Desktop\TNS_logo_rgb.jp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0200" y="6696075"/>
            <a:ext cx="588963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Footer Placeholder 70"/>
          <p:cNvSpPr>
            <a:spLocks noGrp="1"/>
          </p:cNvSpPr>
          <p:nvPr>
            <p:ph type="ftr" sz="quarter" idx="3"/>
          </p:nvPr>
        </p:nvSpPr>
        <p:spPr>
          <a:xfrm>
            <a:off x="919163" y="6557963"/>
            <a:ext cx="8831262" cy="415925"/>
          </a:xfrm>
          <a:prstGeom prst="rect">
            <a:avLst/>
          </a:prstGeom>
        </p:spPr>
        <p:txBody>
          <a:bodyPr lIns="549774" tIns="99605" rIns="101208" bIns="50577">
            <a:noAutofit/>
          </a:bodyPr>
          <a:lstStyle>
            <a:lvl1pPr defTabSz="887250">
              <a:spcBef>
                <a:spcPct val="20000"/>
              </a:spcBef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9587" r:id="rId1"/>
    <p:sldLayoutId id="2147489588" r:id="rId2"/>
    <p:sldLayoutId id="2147489589" r:id="rId3"/>
    <p:sldLayoutId id="2147489590" r:id="rId4"/>
    <p:sldLayoutId id="2147489591" r:id="rId5"/>
    <p:sldLayoutId id="2147489592" r:id="rId6"/>
    <p:sldLayoutId id="2147489593" r:id="rId7"/>
    <p:sldLayoutId id="2147489594" r:id="rId8"/>
    <p:sldLayoutId id="2147489595" r:id="rId9"/>
    <p:sldLayoutId id="2147489596" r:id="rId10"/>
    <p:sldLayoutId id="2147489597" r:id="rId11"/>
  </p:sldLayoutIdLst>
  <p:hf sldNum="0" hdr="0" ftr="0" dt="0"/>
  <p:txStyles>
    <p:titleStyle>
      <a:lvl1pPr algn="l" defTabSz="1009650" rtl="0" eaLnBrk="0" fontAlgn="base" hangingPunct="0">
        <a:spcBef>
          <a:spcPct val="0"/>
        </a:spcBef>
        <a:spcAft>
          <a:spcPct val="0"/>
        </a:spcAft>
        <a:defRPr sz="2700" kern="1200">
          <a:solidFill>
            <a:srgbClr val="333333"/>
          </a:solidFill>
          <a:latin typeface="+mj-lt"/>
          <a:ea typeface="+mj-ea"/>
          <a:cs typeface="+mj-cs"/>
        </a:defRPr>
      </a:lvl1pPr>
      <a:lvl2pPr algn="l" defTabSz="1009650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2pPr>
      <a:lvl3pPr algn="l" defTabSz="1009650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3pPr>
      <a:lvl4pPr algn="l" defTabSz="1009650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4pPr>
      <a:lvl5pPr algn="l" defTabSz="1009650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5pPr>
      <a:lvl6pPr marL="456879" algn="l" defTabSz="1010531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6pPr>
      <a:lvl7pPr marL="913763" algn="l" defTabSz="1010531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7pPr>
      <a:lvl8pPr marL="1370639" algn="l" defTabSz="1010531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8pPr>
      <a:lvl9pPr marL="1827519" algn="l" defTabSz="1010531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9pPr>
    </p:titleStyle>
    <p:bodyStyle>
      <a:lvl1pPr algn="l" defTabSz="100965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lang="en-US" kern="1200" dirty="0">
          <a:solidFill>
            <a:srgbClr val="333333"/>
          </a:solidFill>
          <a:latin typeface="+mn-lt"/>
          <a:ea typeface="+mn-ea"/>
          <a:cs typeface="+mn-cs"/>
        </a:defRPr>
      </a:lvl1pPr>
      <a:lvl2pPr algn="l" defTabSz="100965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b="1" kern="1200">
          <a:solidFill>
            <a:srgbClr val="333333"/>
          </a:solidFill>
          <a:latin typeface="+mn-lt"/>
          <a:ea typeface="+mn-ea"/>
          <a:cs typeface="+mn-cs"/>
        </a:defRPr>
      </a:lvl2pPr>
      <a:lvl3pPr marL="277813" indent="-277813" algn="l" defTabSz="1009650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"/>
        <a:defRPr kern="1200">
          <a:solidFill>
            <a:srgbClr val="333333"/>
          </a:solidFill>
          <a:latin typeface="+mn-lt"/>
          <a:ea typeface="+mn-ea"/>
          <a:cs typeface="+mn-cs"/>
        </a:defRPr>
      </a:lvl3pPr>
      <a:lvl4pPr marL="560388" indent="-280988" algn="l" defTabSz="1009650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kern="1200">
          <a:solidFill>
            <a:srgbClr val="333333"/>
          </a:solidFill>
          <a:latin typeface="+mn-lt"/>
          <a:ea typeface="+mn-ea"/>
          <a:cs typeface="+mn-cs"/>
        </a:defRPr>
      </a:lvl4pPr>
      <a:lvl5pPr marL="839788" indent="-277813" algn="l" defTabSz="1009650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kern="1200">
          <a:solidFill>
            <a:srgbClr val="333333"/>
          </a:solidFill>
          <a:latin typeface="+mn-lt"/>
          <a:ea typeface="+mn-ea"/>
          <a:cs typeface="+mn-cs"/>
        </a:defRPr>
      </a:lvl5pPr>
      <a:lvl6pPr marL="2782784" indent="-252943" algn="l" defTabSz="1011908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288745" indent="-252943" algn="l" defTabSz="1011908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794710" indent="-252943" algn="l" defTabSz="1011908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300652" indent="-252943" algn="l" defTabSz="1011908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190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5921" algn="l" defTabSz="101190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1908" algn="l" defTabSz="101190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7881" algn="l" defTabSz="101190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23837" algn="l" defTabSz="101190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29799" algn="l" defTabSz="101190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5759" algn="l" defTabSz="101190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41733" algn="l" defTabSz="101190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47682" algn="l" defTabSz="101190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Box 76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1509713" y="6973888"/>
            <a:ext cx="88265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294906" anchor="b"/>
          <a:lstStyle>
            <a:lvl1pPr defTabSz="887413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887413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887413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887413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887413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8874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8874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8874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8874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AU" altLang="fi-FI" sz="900">
                <a:solidFill>
                  <a:srgbClr val="333333"/>
                </a:solidFill>
                <a:latin typeface="Verdana" pitchFamily="34" charset="0"/>
              </a:rPr>
              <a:t>©TNS 2012</a:t>
            </a:r>
          </a:p>
        </p:txBody>
      </p:sp>
      <p:sp>
        <p:nvSpPr>
          <p:cNvPr id="30723" name="Title Placeholder 1"/>
          <p:cNvSpPr>
            <a:spLocks noGrp="1"/>
          </p:cNvSpPr>
          <p:nvPr>
            <p:ph type="title"/>
          </p:nvPr>
        </p:nvSpPr>
        <p:spPr bwMode="auto">
          <a:xfrm>
            <a:off x="333375" y="0"/>
            <a:ext cx="10017125" cy="113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23113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i-FI"/>
              <a:t>Click to edit Master title style</a:t>
            </a:r>
            <a:endParaRPr lang="en-AU" altLang="fi-FI"/>
          </a:p>
        </p:txBody>
      </p:sp>
      <p:sp>
        <p:nvSpPr>
          <p:cNvPr id="30724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33375" y="1138238"/>
            <a:ext cx="10017125" cy="444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235108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i-FI"/>
              <a:t>Click to edit Master text styles</a:t>
            </a:r>
          </a:p>
          <a:p>
            <a:pPr lvl="1"/>
            <a:r>
              <a:rPr lang="en-US" altLang="fi-FI"/>
              <a:t>Second level</a:t>
            </a:r>
          </a:p>
          <a:p>
            <a:pPr lvl="2"/>
            <a:r>
              <a:rPr lang="en-US" altLang="fi-FI"/>
              <a:t>Third level</a:t>
            </a:r>
          </a:p>
          <a:p>
            <a:pPr lvl="3"/>
            <a:r>
              <a:rPr lang="en-US" altLang="fi-FI"/>
              <a:t>Fourth level</a:t>
            </a:r>
          </a:p>
          <a:p>
            <a:pPr lvl="4"/>
            <a:r>
              <a:rPr lang="en-US" altLang="fi-FI"/>
              <a:t>Fifth level</a:t>
            </a:r>
            <a:endParaRPr lang="en-AU" alt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9759950" y="6973888"/>
            <a:ext cx="590550" cy="277812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algn="r" defTabSz="887413">
              <a:defRPr sz="900">
                <a:solidFill>
                  <a:srgbClr val="333333"/>
                </a:solidFill>
                <a:latin typeface="Verdana" panose="020B0604030504040204" pitchFamily="34" charset="0"/>
              </a:defRPr>
            </a:lvl1pPr>
          </a:lstStyle>
          <a:p>
            <a:fld id="{61D3769B-8DC9-444B-930E-AC9A2EA36B5A}" type="slidenum">
              <a:rPr lang="en-AU" altLang="fi-FI"/>
              <a:pPr/>
              <a:t>‹#›</a:t>
            </a:fld>
            <a:endParaRPr lang="en-AU" altLang="fi-FI"/>
          </a:p>
        </p:txBody>
      </p:sp>
      <p:cxnSp>
        <p:nvCxnSpPr>
          <p:cNvPr id="70" name="Straight Connector 69"/>
          <p:cNvCxnSpPr/>
          <p:nvPr>
            <p:custDataLst>
              <p:tags r:id="rId14"/>
            </p:custDataLst>
          </p:nvPr>
        </p:nvCxnSpPr>
        <p:spPr>
          <a:xfrm>
            <a:off x="330200" y="6557963"/>
            <a:ext cx="100203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27" name="Picture 2" descr="C:\Users\AndrewA\Desktop\TNS_logo_rgb.jp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0200" y="6696075"/>
            <a:ext cx="588963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Footer Placeholder 70"/>
          <p:cNvSpPr>
            <a:spLocks noGrp="1"/>
          </p:cNvSpPr>
          <p:nvPr>
            <p:ph type="ftr" sz="quarter" idx="3"/>
          </p:nvPr>
        </p:nvSpPr>
        <p:spPr>
          <a:xfrm>
            <a:off x="919163" y="6557963"/>
            <a:ext cx="8831262" cy="415925"/>
          </a:xfrm>
          <a:prstGeom prst="rect">
            <a:avLst/>
          </a:prstGeom>
        </p:spPr>
        <p:txBody>
          <a:bodyPr lIns="549909" tIns="99632" rIns="101234" bIns="50589">
            <a:noAutofit/>
          </a:bodyPr>
          <a:lstStyle>
            <a:lvl1pPr defTabSz="887466">
              <a:spcBef>
                <a:spcPct val="20000"/>
              </a:spcBef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9598" r:id="rId1"/>
    <p:sldLayoutId id="2147489599" r:id="rId2"/>
    <p:sldLayoutId id="2147489600" r:id="rId3"/>
    <p:sldLayoutId id="2147489601" r:id="rId4"/>
    <p:sldLayoutId id="2147489602" r:id="rId5"/>
    <p:sldLayoutId id="2147489603" r:id="rId6"/>
    <p:sldLayoutId id="2147489604" r:id="rId7"/>
    <p:sldLayoutId id="2147489605" r:id="rId8"/>
    <p:sldLayoutId id="2147489606" r:id="rId9"/>
    <p:sldLayoutId id="2147489607" r:id="rId10"/>
    <p:sldLayoutId id="2147489608" r:id="rId11"/>
  </p:sldLayoutIdLst>
  <p:hf sldNum="0" hdr="0" ftr="0" dt="0"/>
  <p:txStyles>
    <p:titleStyle>
      <a:lvl1pPr algn="l" defTabSz="1011238" rtl="0" eaLnBrk="0" fontAlgn="base" hangingPunct="0">
        <a:spcBef>
          <a:spcPct val="0"/>
        </a:spcBef>
        <a:spcAft>
          <a:spcPct val="0"/>
        </a:spcAft>
        <a:defRPr sz="2700" kern="1200">
          <a:solidFill>
            <a:srgbClr val="333333"/>
          </a:solidFill>
          <a:latin typeface="+mj-lt"/>
          <a:ea typeface="+mj-ea"/>
          <a:cs typeface="+mj-cs"/>
        </a:defRPr>
      </a:lvl1pPr>
      <a:lvl2pPr algn="l" defTabSz="1011238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2pPr>
      <a:lvl3pPr algn="l" defTabSz="1011238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3pPr>
      <a:lvl4pPr algn="l" defTabSz="1011238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4pPr>
      <a:lvl5pPr algn="l" defTabSz="1011238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5pPr>
      <a:lvl6pPr marL="456879" algn="l" defTabSz="1012119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6pPr>
      <a:lvl7pPr marL="913763" algn="l" defTabSz="1012119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7pPr>
      <a:lvl8pPr marL="1370639" algn="l" defTabSz="1012119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8pPr>
      <a:lvl9pPr marL="1827519" algn="l" defTabSz="1012119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9pPr>
    </p:titleStyle>
    <p:bodyStyle>
      <a:lvl1pPr algn="l" defTabSz="101123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lang="en-US" kern="1200" dirty="0">
          <a:solidFill>
            <a:srgbClr val="333333"/>
          </a:solidFill>
          <a:latin typeface="+mn-lt"/>
          <a:ea typeface="+mn-ea"/>
          <a:cs typeface="+mn-cs"/>
        </a:defRPr>
      </a:lvl1pPr>
      <a:lvl2pPr algn="l" defTabSz="101123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b="1" kern="1200">
          <a:solidFill>
            <a:srgbClr val="333333"/>
          </a:solidFill>
          <a:latin typeface="+mn-lt"/>
          <a:ea typeface="+mn-ea"/>
          <a:cs typeface="+mn-cs"/>
        </a:defRPr>
      </a:lvl2pPr>
      <a:lvl3pPr marL="277813" indent="-277813" algn="l" defTabSz="1011238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"/>
        <a:defRPr kern="1200">
          <a:solidFill>
            <a:srgbClr val="333333"/>
          </a:solidFill>
          <a:latin typeface="+mn-lt"/>
          <a:ea typeface="+mn-ea"/>
          <a:cs typeface="+mn-cs"/>
        </a:defRPr>
      </a:lvl3pPr>
      <a:lvl4pPr marL="560388" indent="-280988" algn="l" defTabSz="1011238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kern="1200">
          <a:solidFill>
            <a:srgbClr val="333333"/>
          </a:solidFill>
          <a:latin typeface="+mn-lt"/>
          <a:ea typeface="+mn-ea"/>
          <a:cs typeface="+mn-cs"/>
        </a:defRPr>
      </a:lvl4pPr>
      <a:lvl5pPr marL="839788" indent="-277813" algn="l" defTabSz="1011238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kern="1200">
          <a:solidFill>
            <a:srgbClr val="333333"/>
          </a:solidFill>
          <a:latin typeface="+mn-lt"/>
          <a:ea typeface="+mn-ea"/>
          <a:cs typeface="+mn-cs"/>
        </a:defRPr>
      </a:lvl5pPr>
      <a:lvl6pPr marL="2783474" indent="-253007" algn="l" defTabSz="1012161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289560" indent="-253007" algn="l" defTabSz="1012161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795646" indent="-253007" algn="l" defTabSz="1012161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301716" indent="-253007" algn="l" defTabSz="1012161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216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6045" algn="l" defTabSz="101216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2161" algn="l" defTabSz="101216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8259" algn="l" defTabSz="101216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24339" algn="l" defTabSz="101216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30425" algn="l" defTabSz="101216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6510" algn="l" defTabSz="101216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42608" algn="l" defTabSz="101216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48685" algn="l" defTabSz="101216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Box 76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1509713" y="6973888"/>
            <a:ext cx="88265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295017" anchor="b"/>
          <a:lstStyle>
            <a:lvl1pPr defTabSz="887413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887413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887413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887413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887413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8874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8874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8874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8874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AU" altLang="fi-FI" sz="900">
                <a:solidFill>
                  <a:srgbClr val="333333"/>
                </a:solidFill>
                <a:latin typeface="Verdana" pitchFamily="34" charset="0"/>
              </a:rPr>
              <a:t>©TNS 2012</a:t>
            </a:r>
          </a:p>
        </p:txBody>
      </p:sp>
      <p:sp>
        <p:nvSpPr>
          <p:cNvPr id="31747" name="Title Placeholder 1"/>
          <p:cNvSpPr>
            <a:spLocks noGrp="1"/>
          </p:cNvSpPr>
          <p:nvPr>
            <p:ph type="title"/>
          </p:nvPr>
        </p:nvSpPr>
        <p:spPr bwMode="auto">
          <a:xfrm>
            <a:off x="333375" y="0"/>
            <a:ext cx="10017125" cy="113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231217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i-FI"/>
              <a:t>Click to edit Master title style</a:t>
            </a:r>
            <a:endParaRPr lang="en-AU" altLang="fi-FI"/>
          </a:p>
        </p:txBody>
      </p:sp>
      <p:sp>
        <p:nvSpPr>
          <p:cNvPr id="3174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33375" y="1138238"/>
            <a:ext cx="10017125" cy="444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235196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i-FI"/>
              <a:t>Click to edit Master text styles</a:t>
            </a:r>
          </a:p>
          <a:p>
            <a:pPr lvl="1"/>
            <a:r>
              <a:rPr lang="en-US" altLang="fi-FI"/>
              <a:t>Second level</a:t>
            </a:r>
          </a:p>
          <a:p>
            <a:pPr lvl="2"/>
            <a:r>
              <a:rPr lang="en-US" altLang="fi-FI"/>
              <a:t>Third level</a:t>
            </a:r>
          </a:p>
          <a:p>
            <a:pPr lvl="3"/>
            <a:r>
              <a:rPr lang="en-US" altLang="fi-FI"/>
              <a:t>Fourth level</a:t>
            </a:r>
          </a:p>
          <a:p>
            <a:pPr lvl="4"/>
            <a:r>
              <a:rPr lang="en-US" altLang="fi-FI"/>
              <a:t>Fifth level</a:t>
            </a:r>
            <a:endParaRPr lang="en-AU" alt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9759950" y="6973888"/>
            <a:ext cx="590550" cy="277812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algn="r" defTabSz="887413">
              <a:defRPr sz="900">
                <a:solidFill>
                  <a:srgbClr val="333333"/>
                </a:solidFill>
                <a:latin typeface="Verdana" panose="020B0604030504040204" pitchFamily="34" charset="0"/>
              </a:defRPr>
            </a:lvl1pPr>
          </a:lstStyle>
          <a:p>
            <a:fld id="{171610A1-BE3A-4996-A332-9FE1BC91CA1B}" type="slidenum">
              <a:rPr lang="en-AU" altLang="fi-FI"/>
              <a:pPr/>
              <a:t>‹#›</a:t>
            </a:fld>
            <a:endParaRPr lang="en-AU" altLang="fi-FI"/>
          </a:p>
        </p:txBody>
      </p:sp>
      <p:cxnSp>
        <p:nvCxnSpPr>
          <p:cNvPr id="70" name="Straight Connector 69"/>
          <p:cNvCxnSpPr/>
          <p:nvPr>
            <p:custDataLst>
              <p:tags r:id="rId14"/>
            </p:custDataLst>
          </p:nvPr>
        </p:nvCxnSpPr>
        <p:spPr>
          <a:xfrm>
            <a:off x="330200" y="6557963"/>
            <a:ext cx="100203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751" name="Picture 2" descr="C:\Users\AndrewA\Desktop\TNS_logo_rgb.jp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0200" y="6696075"/>
            <a:ext cx="588963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Footer Placeholder 70"/>
          <p:cNvSpPr>
            <a:spLocks noGrp="1"/>
          </p:cNvSpPr>
          <p:nvPr>
            <p:ph type="ftr" sz="quarter" idx="3"/>
          </p:nvPr>
        </p:nvSpPr>
        <p:spPr>
          <a:xfrm>
            <a:off x="919163" y="6557963"/>
            <a:ext cx="8831262" cy="415925"/>
          </a:xfrm>
          <a:prstGeom prst="rect">
            <a:avLst/>
          </a:prstGeom>
        </p:spPr>
        <p:txBody>
          <a:bodyPr lIns="550115" tIns="99665" rIns="101271" bIns="50607">
            <a:noAutofit/>
          </a:bodyPr>
          <a:lstStyle>
            <a:lvl1pPr defTabSz="887798">
              <a:spcBef>
                <a:spcPct val="20000"/>
              </a:spcBef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9609" r:id="rId1"/>
    <p:sldLayoutId id="2147489610" r:id="rId2"/>
    <p:sldLayoutId id="2147489611" r:id="rId3"/>
    <p:sldLayoutId id="2147489612" r:id="rId4"/>
    <p:sldLayoutId id="2147489613" r:id="rId5"/>
    <p:sldLayoutId id="2147489614" r:id="rId6"/>
    <p:sldLayoutId id="2147489615" r:id="rId7"/>
    <p:sldLayoutId id="2147489616" r:id="rId8"/>
    <p:sldLayoutId id="2147489617" r:id="rId9"/>
    <p:sldLayoutId id="2147489618" r:id="rId10"/>
    <p:sldLayoutId id="2147489619" r:id="rId11"/>
  </p:sldLayoutIdLst>
  <p:hf sldNum="0" hdr="0" ftr="0" dt="0"/>
  <p:txStyles>
    <p:titleStyle>
      <a:lvl1pPr algn="l" defTabSz="1011238" rtl="0" eaLnBrk="0" fontAlgn="base" hangingPunct="0">
        <a:spcBef>
          <a:spcPct val="0"/>
        </a:spcBef>
        <a:spcAft>
          <a:spcPct val="0"/>
        </a:spcAft>
        <a:defRPr sz="2700" kern="1200">
          <a:solidFill>
            <a:srgbClr val="333333"/>
          </a:solidFill>
          <a:latin typeface="+mj-lt"/>
          <a:ea typeface="+mj-ea"/>
          <a:cs typeface="+mj-cs"/>
        </a:defRPr>
      </a:lvl1pPr>
      <a:lvl2pPr algn="l" defTabSz="1011238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2pPr>
      <a:lvl3pPr algn="l" defTabSz="1011238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3pPr>
      <a:lvl4pPr algn="l" defTabSz="1011238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4pPr>
      <a:lvl5pPr algn="l" defTabSz="1011238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5pPr>
      <a:lvl6pPr marL="456879" algn="l" defTabSz="1012119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6pPr>
      <a:lvl7pPr marL="913763" algn="l" defTabSz="1012119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7pPr>
      <a:lvl8pPr marL="1370639" algn="l" defTabSz="1012119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8pPr>
      <a:lvl9pPr marL="1827519" algn="l" defTabSz="1012119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9pPr>
    </p:titleStyle>
    <p:bodyStyle>
      <a:lvl1pPr algn="l" defTabSz="101123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lang="en-US" kern="1200" dirty="0">
          <a:solidFill>
            <a:srgbClr val="333333"/>
          </a:solidFill>
          <a:latin typeface="+mn-lt"/>
          <a:ea typeface="+mn-ea"/>
          <a:cs typeface="+mn-cs"/>
        </a:defRPr>
      </a:lvl1pPr>
      <a:lvl2pPr algn="l" defTabSz="101123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b="1" kern="1200">
          <a:solidFill>
            <a:srgbClr val="333333"/>
          </a:solidFill>
          <a:latin typeface="+mn-lt"/>
          <a:ea typeface="+mn-ea"/>
          <a:cs typeface="+mn-cs"/>
        </a:defRPr>
      </a:lvl2pPr>
      <a:lvl3pPr marL="277813" indent="-277813" algn="l" defTabSz="1011238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"/>
        <a:defRPr kern="1200">
          <a:solidFill>
            <a:srgbClr val="333333"/>
          </a:solidFill>
          <a:latin typeface="+mn-lt"/>
          <a:ea typeface="+mn-ea"/>
          <a:cs typeface="+mn-cs"/>
        </a:defRPr>
      </a:lvl3pPr>
      <a:lvl4pPr marL="560388" indent="-280988" algn="l" defTabSz="1011238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kern="1200">
          <a:solidFill>
            <a:srgbClr val="333333"/>
          </a:solidFill>
          <a:latin typeface="+mn-lt"/>
          <a:ea typeface="+mn-ea"/>
          <a:cs typeface="+mn-cs"/>
        </a:defRPr>
      </a:lvl4pPr>
      <a:lvl5pPr marL="839788" indent="-277813" algn="l" defTabSz="1011238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kern="1200">
          <a:solidFill>
            <a:srgbClr val="333333"/>
          </a:solidFill>
          <a:latin typeface="+mn-lt"/>
          <a:ea typeface="+mn-ea"/>
          <a:cs typeface="+mn-cs"/>
        </a:defRPr>
      </a:lvl5pPr>
      <a:lvl6pPr marL="2784507" indent="-253098" algn="l" defTabSz="1012537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290780" indent="-253098" algn="l" defTabSz="1012537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797055" indent="-253098" algn="l" defTabSz="1012537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303313" indent="-253098" algn="l" defTabSz="1012537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253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6234" algn="l" defTabSz="101253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2537" algn="l" defTabSz="101253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8820" algn="l" defTabSz="101253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25089" algn="l" defTabSz="101253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31364" algn="l" defTabSz="101253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7638" algn="l" defTabSz="101253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43918" algn="l" defTabSz="101253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50186" algn="l" defTabSz="101253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Otsikon paikkamerkki 1"/>
          <p:cNvSpPr>
            <a:spLocks noGrp="1"/>
          </p:cNvSpPr>
          <p:nvPr>
            <p:ph type="title"/>
          </p:nvPr>
        </p:nvSpPr>
        <p:spPr bwMode="auto">
          <a:xfrm>
            <a:off x="534988" y="303213"/>
            <a:ext cx="9618662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8257" tIns="44137" rIns="88257" bIns="4413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perustyyl. napsautt.</a:t>
            </a:r>
            <a:endParaRPr lang="en-US" altLang="fi-FI"/>
          </a:p>
        </p:txBody>
      </p:sp>
      <p:sp>
        <p:nvSpPr>
          <p:cNvPr id="3075" name="Tekstin paikkamerkki 2"/>
          <p:cNvSpPr>
            <a:spLocks noGrp="1"/>
          </p:cNvSpPr>
          <p:nvPr>
            <p:ph type="body" idx="1"/>
          </p:nvPr>
        </p:nvSpPr>
        <p:spPr bwMode="auto">
          <a:xfrm>
            <a:off x="534988" y="1765300"/>
            <a:ext cx="9618662" cy="499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8257" tIns="44137" rIns="88257" bIns="4413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tekstin perustyylejä napsauttamalla</a:t>
            </a:r>
          </a:p>
          <a:p>
            <a:pPr lvl="1"/>
            <a:r>
              <a:rPr lang="fi-FI" altLang="fi-FI"/>
              <a:t>toinen taso</a:t>
            </a:r>
          </a:p>
          <a:p>
            <a:pPr lvl="2"/>
            <a:r>
              <a:rPr lang="fi-FI" altLang="fi-FI"/>
              <a:t>kolmas taso</a:t>
            </a:r>
          </a:p>
          <a:p>
            <a:pPr lvl="3"/>
            <a:r>
              <a:rPr lang="fi-FI" altLang="fi-FI"/>
              <a:t>neljäs taso</a:t>
            </a:r>
          </a:p>
          <a:p>
            <a:pPr lvl="4"/>
            <a:r>
              <a:rPr lang="fi-FI" altLang="fi-FI"/>
              <a:t>viides taso</a:t>
            </a:r>
            <a:endParaRPr lang="en-US" alt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534988" y="7010400"/>
            <a:ext cx="2493962" cy="401638"/>
          </a:xfrm>
          <a:prstGeom prst="rect">
            <a:avLst/>
          </a:prstGeom>
        </p:spPr>
        <p:txBody>
          <a:bodyPr vert="horz" lIns="88257" tIns="44137" rIns="88257" bIns="44137" rtlCol="0" anchor="ctr"/>
          <a:lstStyle>
            <a:lvl1pPr algn="l" defTabSz="503301" fontAlgn="auto">
              <a:spcBef>
                <a:spcPts val="0"/>
              </a:spcBef>
              <a:spcAft>
                <a:spcPts val="0"/>
              </a:spcAft>
              <a:defRPr sz="13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2B06C68-C83B-45D3-9B26-4EA17AFFDBFC}" type="datetime1">
              <a:rPr lang="fi-FI" smtClean="0"/>
              <a:t>31.10.2018</a:t>
            </a:fld>
            <a:endParaRPr lang="en-US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651250" y="7010400"/>
            <a:ext cx="3386138" cy="401638"/>
          </a:xfrm>
          <a:prstGeom prst="rect">
            <a:avLst/>
          </a:prstGeom>
        </p:spPr>
        <p:txBody>
          <a:bodyPr vert="horz" lIns="88257" tIns="44137" rIns="88257" bIns="44137" rtlCol="0" anchor="ctr"/>
          <a:lstStyle>
            <a:lvl1pPr algn="ctr" defTabSz="503301" fontAlgn="auto">
              <a:spcBef>
                <a:spcPts val="0"/>
              </a:spcBef>
              <a:spcAft>
                <a:spcPts val="0"/>
              </a:spcAft>
              <a:defRPr sz="13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7659688" y="7010400"/>
            <a:ext cx="2493962" cy="401638"/>
          </a:xfrm>
          <a:prstGeom prst="rect">
            <a:avLst/>
          </a:prstGeom>
        </p:spPr>
        <p:txBody>
          <a:bodyPr vert="horz" wrap="square" lIns="88257" tIns="44137" rIns="88257" bIns="44137" numCol="1" anchor="ctr" anchorCtr="0" compatLnSpc="1">
            <a:prstTxWarp prst="textNoShape">
              <a:avLst/>
            </a:prstTxWarp>
          </a:bodyPr>
          <a:lstStyle>
            <a:lvl1pPr algn="r" defTabSz="503238">
              <a:defRPr sz="13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F9B18F09-D979-4BEF-BE69-C97727E0376F}" type="slidenum">
              <a:rPr lang="en-US" altLang="fi-FI"/>
              <a:pPr/>
              <a:t>‹#›</a:t>
            </a:fld>
            <a:endParaRPr lang="en-US" alt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9421" r:id="rId1"/>
    <p:sldLayoutId id="2147489422" r:id="rId2"/>
    <p:sldLayoutId id="2147489423" r:id="rId3"/>
    <p:sldLayoutId id="2147489424" r:id="rId4"/>
    <p:sldLayoutId id="2147489425" r:id="rId5"/>
    <p:sldLayoutId id="2147489426" r:id="rId6"/>
    <p:sldLayoutId id="2147489427" r:id="rId7"/>
    <p:sldLayoutId id="2147489428" r:id="rId8"/>
    <p:sldLayoutId id="2147489429" r:id="rId9"/>
    <p:sldLayoutId id="2147489430" r:id="rId10"/>
    <p:sldLayoutId id="2147489431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5pPr>
      <a:lvl6pPr marL="441285" algn="ctr" rtl="0" fontAlgn="base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6pPr>
      <a:lvl7pPr marL="882655" algn="ctr" rtl="0" fontAlgn="base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7pPr>
      <a:lvl8pPr marL="1323992" algn="ctr" rtl="0" fontAlgn="base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8pPr>
      <a:lvl9pPr marL="1765337" algn="ctr" rtl="0" fontAlgn="base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9pPr>
    </p:titleStyle>
    <p:bodyStyle>
      <a:lvl1pPr marL="328613" indent="-3286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14375" indent="-2730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101725" indent="-217488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41463" indent="-217488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84375" indent="-217488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27341" indent="-220658" algn="l" defTabSz="8826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868661" indent="-220658" algn="l" defTabSz="8826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309990" indent="-220658" algn="l" defTabSz="8826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751320" indent="-220658" algn="l" defTabSz="8826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826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41285" algn="l" defTabSz="8826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82655" algn="l" defTabSz="8826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23992" algn="l" defTabSz="8826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65337" algn="l" defTabSz="8826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06656" algn="l" defTabSz="8826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47986" algn="l" defTabSz="8826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89331" algn="l" defTabSz="8826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530656" algn="l" defTabSz="8826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Box 76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1509713" y="6973888"/>
            <a:ext cx="88265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295162" anchor="b"/>
          <a:lstStyle>
            <a:lvl1pPr defTabSz="887413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887413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887413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887413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887413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8874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8874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8874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8874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AU" altLang="fi-FI" sz="900">
                <a:solidFill>
                  <a:srgbClr val="333333"/>
                </a:solidFill>
                <a:latin typeface="Verdana" pitchFamily="34" charset="0"/>
              </a:rPr>
              <a:t>©TNS 2012</a:t>
            </a:r>
          </a:p>
        </p:txBody>
      </p:sp>
      <p:sp>
        <p:nvSpPr>
          <p:cNvPr id="32771" name="Title Placeholder 1"/>
          <p:cNvSpPr>
            <a:spLocks noGrp="1"/>
          </p:cNvSpPr>
          <p:nvPr>
            <p:ph type="title"/>
          </p:nvPr>
        </p:nvSpPr>
        <p:spPr bwMode="auto">
          <a:xfrm>
            <a:off x="333375" y="0"/>
            <a:ext cx="10017125" cy="113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231331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i-FI"/>
              <a:t>Click to edit Master title style</a:t>
            </a:r>
            <a:endParaRPr lang="en-AU" altLang="fi-FI"/>
          </a:p>
        </p:txBody>
      </p:sp>
      <p:sp>
        <p:nvSpPr>
          <p:cNvPr id="3277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33375" y="1138238"/>
            <a:ext cx="10017125" cy="444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235314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i-FI"/>
              <a:t>Click to edit Master text styles</a:t>
            </a:r>
          </a:p>
          <a:p>
            <a:pPr lvl="1"/>
            <a:r>
              <a:rPr lang="en-US" altLang="fi-FI"/>
              <a:t>Second level</a:t>
            </a:r>
          </a:p>
          <a:p>
            <a:pPr lvl="2"/>
            <a:r>
              <a:rPr lang="en-US" altLang="fi-FI"/>
              <a:t>Third level</a:t>
            </a:r>
          </a:p>
          <a:p>
            <a:pPr lvl="3"/>
            <a:r>
              <a:rPr lang="en-US" altLang="fi-FI"/>
              <a:t>Fourth level</a:t>
            </a:r>
          </a:p>
          <a:p>
            <a:pPr lvl="4"/>
            <a:r>
              <a:rPr lang="en-US" altLang="fi-FI"/>
              <a:t>Fifth level</a:t>
            </a:r>
            <a:endParaRPr lang="en-AU" alt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9759950" y="6973888"/>
            <a:ext cx="590550" cy="277812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algn="r" defTabSz="887413">
              <a:defRPr sz="900">
                <a:solidFill>
                  <a:srgbClr val="333333"/>
                </a:solidFill>
                <a:latin typeface="Verdana" panose="020B0604030504040204" pitchFamily="34" charset="0"/>
              </a:defRPr>
            </a:lvl1pPr>
          </a:lstStyle>
          <a:p>
            <a:fld id="{964DC98A-0871-497C-9985-A417F9BE08B1}" type="slidenum">
              <a:rPr lang="en-AU" altLang="fi-FI"/>
              <a:pPr/>
              <a:t>‹#›</a:t>
            </a:fld>
            <a:endParaRPr lang="en-AU" altLang="fi-FI"/>
          </a:p>
        </p:txBody>
      </p:sp>
      <p:cxnSp>
        <p:nvCxnSpPr>
          <p:cNvPr id="70" name="Straight Connector 69"/>
          <p:cNvCxnSpPr/>
          <p:nvPr>
            <p:custDataLst>
              <p:tags r:id="rId14"/>
            </p:custDataLst>
          </p:nvPr>
        </p:nvCxnSpPr>
        <p:spPr>
          <a:xfrm>
            <a:off x="330200" y="6557963"/>
            <a:ext cx="100203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775" name="Picture 2" descr="C:\Users\AndrewA\Desktop\TNS_logo_rgb.jp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0200" y="6696075"/>
            <a:ext cx="588963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Footer Placeholder 70"/>
          <p:cNvSpPr>
            <a:spLocks noGrp="1"/>
          </p:cNvSpPr>
          <p:nvPr>
            <p:ph type="ftr" sz="quarter" idx="3"/>
          </p:nvPr>
        </p:nvSpPr>
        <p:spPr>
          <a:xfrm>
            <a:off x="919163" y="6557963"/>
            <a:ext cx="8831262" cy="415925"/>
          </a:xfrm>
          <a:prstGeom prst="rect">
            <a:avLst/>
          </a:prstGeom>
        </p:spPr>
        <p:txBody>
          <a:bodyPr lIns="550386" tIns="99716" rIns="101322" bIns="50632">
            <a:noAutofit/>
          </a:bodyPr>
          <a:lstStyle>
            <a:lvl1pPr defTabSz="888232">
              <a:spcBef>
                <a:spcPct val="20000"/>
              </a:spcBef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9620" r:id="rId1"/>
    <p:sldLayoutId id="2147489621" r:id="rId2"/>
    <p:sldLayoutId id="2147489622" r:id="rId3"/>
    <p:sldLayoutId id="2147489623" r:id="rId4"/>
    <p:sldLayoutId id="2147489624" r:id="rId5"/>
    <p:sldLayoutId id="2147489625" r:id="rId6"/>
    <p:sldLayoutId id="2147489626" r:id="rId7"/>
    <p:sldLayoutId id="2147489627" r:id="rId8"/>
    <p:sldLayoutId id="2147489628" r:id="rId9"/>
    <p:sldLayoutId id="2147489629" r:id="rId10"/>
    <p:sldLayoutId id="2147489630" r:id="rId11"/>
  </p:sldLayoutIdLst>
  <p:hf sldNum="0" hdr="0" ftr="0" dt="0"/>
  <p:txStyles>
    <p:titleStyle>
      <a:lvl1pPr algn="l" defTabSz="1011238" rtl="0" eaLnBrk="0" fontAlgn="base" hangingPunct="0">
        <a:spcBef>
          <a:spcPct val="0"/>
        </a:spcBef>
        <a:spcAft>
          <a:spcPct val="0"/>
        </a:spcAft>
        <a:defRPr sz="2700" kern="1200">
          <a:solidFill>
            <a:srgbClr val="333333"/>
          </a:solidFill>
          <a:latin typeface="+mj-lt"/>
          <a:ea typeface="+mj-ea"/>
          <a:cs typeface="+mj-cs"/>
        </a:defRPr>
      </a:lvl1pPr>
      <a:lvl2pPr algn="l" defTabSz="1011238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2pPr>
      <a:lvl3pPr algn="l" defTabSz="1011238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3pPr>
      <a:lvl4pPr algn="l" defTabSz="1011238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4pPr>
      <a:lvl5pPr algn="l" defTabSz="1011238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5pPr>
      <a:lvl6pPr marL="456879" algn="l" defTabSz="1012119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6pPr>
      <a:lvl7pPr marL="913763" algn="l" defTabSz="1012119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7pPr>
      <a:lvl8pPr marL="1370639" algn="l" defTabSz="1012119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8pPr>
      <a:lvl9pPr marL="1827519" algn="l" defTabSz="1012119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9pPr>
    </p:titleStyle>
    <p:bodyStyle>
      <a:lvl1pPr algn="l" defTabSz="101123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lang="en-US" kern="1200" dirty="0">
          <a:solidFill>
            <a:srgbClr val="333333"/>
          </a:solidFill>
          <a:latin typeface="+mn-lt"/>
          <a:ea typeface="+mn-ea"/>
          <a:cs typeface="+mn-cs"/>
        </a:defRPr>
      </a:lvl1pPr>
      <a:lvl2pPr algn="l" defTabSz="101123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b="1" kern="1200">
          <a:solidFill>
            <a:srgbClr val="333333"/>
          </a:solidFill>
          <a:latin typeface="+mn-lt"/>
          <a:ea typeface="+mn-ea"/>
          <a:cs typeface="+mn-cs"/>
        </a:defRPr>
      </a:lvl2pPr>
      <a:lvl3pPr marL="277813" indent="-277813" algn="l" defTabSz="1011238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"/>
        <a:defRPr kern="1200">
          <a:solidFill>
            <a:srgbClr val="333333"/>
          </a:solidFill>
          <a:latin typeface="+mn-lt"/>
          <a:ea typeface="+mn-ea"/>
          <a:cs typeface="+mn-cs"/>
        </a:defRPr>
      </a:lvl3pPr>
      <a:lvl4pPr marL="560388" indent="-280988" algn="l" defTabSz="1011238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kern="1200">
          <a:solidFill>
            <a:srgbClr val="333333"/>
          </a:solidFill>
          <a:latin typeface="+mn-lt"/>
          <a:ea typeface="+mn-ea"/>
          <a:cs typeface="+mn-cs"/>
        </a:defRPr>
      </a:lvl4pPr>
      <a:lvl5pPr marL="841375" indent="-277813" algn="l" defTabSz="1011238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kern="1200">
          <a:solidFill>
            <a:srgbClr val="333333"/>
          </a:solidFill>
          <a:latin typeface="+mn-lt"/>
          <a:ea typeface="+mn-ea"/>
          <a:cs typeface="+mn-cs"/>
        </a:defRPr>
      </a:lvl5pPr>
      <a:lvl6pPr marL="2785887" indent="-253225" algn="l" defTabSz="101303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292409" indent="-253225" algn="l" defTabSz="101303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798937" indent="-253225" algn="l" defTabSz="101303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305443" indent="-253225" algn="l" defTabSz="101303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303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6487" algn="l" defTabSz="101303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3036" algn="l" defTabSz="101303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9573" algn="l" defTabSz="101303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26093" algn="l" defTabSz="101303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32617" algn="l" defTabSz="101303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9142" algn="l" defTabSz="101303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45670" algn="l" defTabSz="101303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52189" algn="l" defTabSz="101303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76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1509713" y="6973888"/>
            <a:ext cx="88265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295344" anchor="b"/>
          <a:lstStyle>
            <a:lvl1pPr defTabSz="889000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889000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889000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889000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889000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8890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8890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8890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8890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AU" altLang="fi-FI" sz="900">
                <a:solidFill>
                  <a:srgbClr val="333333"/>
                </a:solidFill>
                <a:latin typeface="Verdana" pitchFamily="34" charset="0"/>
              </a:rPr>
              <a:t>©TNS 2012</a:t>
            </a:r>
          </a:p>
        </p:txBody>
      </p:sp>
      <p:sp>
        <p:nvSpPr>
          <p:cNvPr id="33795" name="Title Placeholder 1"/>
          <p:cNvSpPr>
            <a:spLocks noGrp="1"/>
          </p:cNvSpPr>
          <p:nvPr>
            <p:ph type="title"/>
          </p:nvPr>
        </p:nvSpPr>
        <p:spPr bwMode="auto">
          <a:xfrm>
            <a:off x="333375" y="0"/>
            <a:ext cx="10017125" cy="113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231475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i-FI"/>
              <a:t>Click to edit Master title style</a:t>
            </a:r>
            <a:endParaRPr lang="en-AU" altLang="fi-FI"/>
          </a:p>
        </p:txBody>
      </p:sp>
      <p:sp>
        <p:nvSpPr>
          <p:cNvPr id="3379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33375" y="1138238"/>
            <a:ext cx="10017125" cy="444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235459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i-FI"/>
              <a:t>Click to edit Master text styles</a:t>
            </a:r>
          </a:p>
          <a:p>
            <a:pPr lvl="1"/>
            <a:r>
              <a:rPr lang="en-US" altLang="fi-FI"/>
              <a:t>Second level</a:t>
            </a:r>
          </a:p>
          <a:p>
            <a:pPr lvl="2"/>
            <a:r>
              <a:rPr lang="en-US" altLang="fi-FI"/>
              <a:t>Third level</a:t>
            </a:r>
          </a:p>
          <a:p>
            <a:pPr lvl="3"/>
            <a:r>
              <a:rPr lang="en-US" altLang="fi-FI"/>
              <a:t>Fourth level</a:t>
            </a:r>
          </a:p>
          <a:p>
            <a:pPr lvl="4"/>
            <a:r>
              <a:rPr lang="en-US" altLang="fi-FI"/>
              <a:t>Fifth level</a:t>
            </a:r>
            <a:endParaRPr lang="en-AU" alt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9759950" y="6973888"/>
            <a:ext cx="590550" cy="277812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algn="r" defTabSz="887413">
              <a:defRPr sz="900">
                <a:solidFill>
                  <a:srgbClr val="333333"/>
                </a:solidFill>
                <a:latin typeface="Verdana" panose="020B0604030504040204" pitchFamily="34" charset="0"/>
              </a:defRPr>
            </a:lvl1pPr>
          </a:lstStyle>
          <a:p>
            <a:fld id="{72DB863D-8A14-47A2-BC6E-F976FBB25638}" type="slidenum">
              <a:rPr lang="en-AU" altLang="fi-FI"/>
              <a:pPr/>
              <a:t>‹#›</a:t>
            </a:fld>
            <a:endParaRPr lang="en-AU" altLang="fi-FI"/>
          </a:p>
        </p:txBody>
      </p:sp>
      <p:cxnSp>
        <p:nvCxnSpPr>
          <p:cNvPr id="70" name="Straight Connector 69"/>
          <p:cNvCxnSpPr/>
          <p:nvPr>
            <p:custDataLst>
              <p:tags r:id="rId14"/>
            </p:custDataLst>
          </p:nvPr>
        </p:nvCxnSpPr>
        <p:spPr>
          <a:xfrm>
            <a:off x="330200" y="6557963"/>
            <a:ext cx="100203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799" name="Picture 2" descr="C:\Users\AndrewA\Desktop\TNS_logo_rgb.jp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0200" y="6696075"/>
            <a:ext cx="588963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Footer Placeholder 70"/>
          <p:cNvSpPr>
            <a:spLocks noGrp="1"/>
          </p:cNvSpPr>
          <p:nvPr>
            <p:ph type="ftr" sz="quarter" idx="3"/>
          </p:nvPr>
        </p:nvSpPr>
        <p:spPr>
          <a:xfrm>
            <a:off x="919163" y="6557963"/>
            <a:ext cx="8831262" cy="415925"/>
          </a:xfrm>
          <a:prstGeom prst="rect">
            <a:avLst/>
          </a:prstGeom>
        </p:spPr>
        <p:txBody>
          <a:bodyPr lIns="550724" tIns="99775" rIns="101382" bIns="50667">
            <a:noAutofit/>
          </a:bodyPr>
          <a:lstStyle>
            <a:lvl1pPr defTabSz="888783">
              <a:spcBef>
                <a:spcPct val="20000"/>
              </a:spcBef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9631" r:id="rId1"/>
    <p:sldLayoutId id="2147489632" r:id="rId2"/>
    <p:sldLayoutId id="2147489633" r:id="rId3"/>
    <p:sldLayoutId id="2147489634" r:id="rId4"/>
    <p:sldLayoutId id="2147489635" r:id="rId5"/>
    <p:sldLayoutId id="2147489636" r:id="rId6"/>
    <p:sldLayoutId id="2147489637" r:id="rId7"/>
    <p:sldLayoutId id="2147489638" r:id="rId8"/>
    <p:sldLayoutId id="2147489639" r:id="rId9"/>
    <p:sldLayoutId id="2147489640" r:id="rId10"/>
    <p:sldLayoutId id="2147489641" r:id="rId11"/>
  </p:sldLayoutIdLst>
  <p:hf sldNum="0" hdr="0" ftr="0" dt="0"/>
  <p:txStyles>
    <p:titleStyle>
      <a:lvl1pPr algn="l" defTabSz="1011238" rtl="0" eaLnBrk="0" fontAlgn="base" hangingPunct="0">
        <a:spcBef>
          <a:spcPct val="0"/>
        </a:spcBef>
        <a:spcAft>
          <a:spcPct val="0"/>
        </a:spcAft>
        <a:defRPr sz="2700" kern="1200">
          <a:solidFill>
            <a:srgbClr val="333333"/>
          </a:solidFill>
          <a:latin typeface="+mj-lt"/>
          <a:ea typeface="+mj-ea"/>
          <a:cs typeface="+mj-cs"/>
        </a:defRPr>
      </a:lvl1pPr>
      <a:lvl2pPr algn="l" defTabSz="1011238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2pPr>
      <a:lvl3pPr algn="l" defTabSz="1011238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3pPr>
      <a:lvl4pPr algn="l" defTabSz="1011238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4pPr>
      <a:lvl5pPr algn="l" defTabSz="1011238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5pPr>
      <a:lvl6pPr marL="456879" algn="l" defTabSz="1012119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6pPr>
      <a:lvl7pPr marL="913763" algn="l" defTabSz="1012119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7pPr>
      <a:lvl8pPr marL="1370639" algn="l" defTabSz="1012119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8pPr>
      <a:lvl9pPr marL="1827519" algn="l" defTabSz="1012119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9pPr>
    </p:titleStyle>
    <p:bodyStyle>
      <a:lvl1pPr algn="l" defTabSz="101123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lang="en-US" kern="1200" dirty="0">
          <a:solidFill>
            <a:srgbClr val="333333"/>
          </a:solidFill>
          <a:latin typeface="+mn-lt"/>
          <a:ea typeface="+mn-ea"/>
          <a:cs typeface="+mn-cs"/>
        </a:defRPr>
      </a:lvl1pPr>
      <a:lvl2pPr algn="l" defTabSz="101123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b="1" kern="1200">
          <a:solidFill>
            <a:srgbClr val="333333"/>
          </a:solidFill>
          <a:latin typeface="+mn-lt"/>
          <a:ea typeface="+mn-ea"/>
          <a:cs typeface="+mn-cs"/>
        </a:defRPr>
      </a:lvl2pPr>
      <a:lvl3pPr marL="277813" indent="-277813" algn="l" defTabSz="1011238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"/>
        <a:defRPr kern="1200">
          <a:solidFill>
            <a:srgbClr val="333333"/>
          </a:solidFill>
          <a:latin typeface="+mn-lt"/>
          <a:ea typeface="+mn-ea"/>
          <a:cs typeface="+mn-cs"/>
        </a:defRPr>
      </a:lvl3pPr>
      <a:lvl4pPr marL="560388" indent="-280988" algn="l" defTabSz="1011238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kern="1200">
          <a:solidFill>
            <a:srgbClr val="333333"/>
          </a:solidFill>
          <a:latin typeface="+mn-lt"/>
          <a:ea typeface="+mn-ea"/>
          <a:cs typeface="+mn-cs"/>
        </a:defRPr>
      </a:lvl4pPr>
      <a:lvl5pPr marL="841375" indent="-277813" algn="l" defTabSz="1011238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kern="1200">
          <a:solidFill>
            <a:srgbClr val="333333"/>
          </a:solidFill>
          <a:latin typeface="+mn-lt"/>
          <a:ea typeface="+mn-ea"/>
          <a:cs typeface="+mn-cs"/>
        </a:defRPr>
      </a:lvl5pPr>
      <a:lvl6pPr marL="2787607" indent="-253383" algn="l" defTabSz="1013665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294444" indent="-253383" algn="l" defTabSz="1013665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801284" indent="-253383" algn="l" defTabSz="1013665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308108" indent="-253383" algn="l" defTabSz="1013665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366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6800" algn="l" defTabSz="101366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3665" algn="l" defTabSz="101366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0513" algn="l" defTabSz="101366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27346" algn="l" defTabSz="101366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34183" algn="l" defTabSz="101366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41021" algn="l" defTabSz="101366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47862" algn="l" defTabSz="101366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54695" algn="l" defTabSz="101366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Kuva 1" descr="MTK-pohjakuvat_6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5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9664" r:id="rId1"/>
  </p:sldLayoutIdLst>
  <p:hf sldNum="0" hdr="0" ftr="0" dt="0"/>
  <p:txStyles>
    <p:titleStyle>
      <a:lvl1pPr algn="ctr" defTabSz="504825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504825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2pPr>
      <a:lvl3pPr algn="ctr" defTabSz="504825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3pPr>
      <a:lvl4pPr algn="ctr" defTabSz="504825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4pPr>
      <a:lvl5pPr algn="ctr" defTabSz="504825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5pPr>
      <a:lvl6pPr marL="456879" algn="ctr" defTabSz="506059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6pPr>
      <a:lvl7pPr marL="913763" algn="ctr" defTabSz="506059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7pPr>
      <a:lvl8pPr marL="1370639" algn="ctr" defTabSz="506059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8pPr>
      <a:lvl9pPr marL="1827519" algn="ctr" defTabSz="506059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9pPr>
    </p:titleStyle>
    <p:bodyStyle>
      <a:lvl1pPr marL="377825" indent="-377825" algn="l" defTabSz="50482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22325" indent="-314325" algn="l" defTabSz="50482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266825" indent="-250825" algn="l" defTabSz="50482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73238" indent="-250825" algn="l" defTabSz="50482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279650" indent="-250825" algn="l" defTabSz="50482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789329" indent="-253543" algn="l" defTabSz="507112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296481" indent="-253543" algn="l" defTabSz="507112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803637" indent="-253543" algn="l" defTabSz="507112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310773" indent="-253543" algn="l" defTabSz="507112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5071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7112" algn="l" defTabSz="5071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4290" algn="l" defTabSz="5071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1454" algn="l" defTabSz="5071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28599" algn="l" defTabSz="5071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35749" algn="l" defTabSz="5071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42902" algn="l" defTabSz="5071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50056" algn="l" defTabSz="5071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57206" algn="l" defTabSz="5071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Kuva 1" descr="MTK-pohjakuvat_6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5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9665" r:id="rId1"/>
  </p:sldLayoutIdLst>
  <p:hf sldNum="0" hdr="0" ftr="0" dt="0"/>
  <p:txStyles>
    <p:titleStyle>
      <a:lvl1pPr algn="ctr" defTabSz="506413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506413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2pPr>
      <a:lvl3pPr algn="ctr" defTabSz="506413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3pPr>
      <a:lvl4pPr algn="ctr" defTabSz="506413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4pPr>
      <a:lvl5pPr algn="ctr" defTabSz="506413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5pPr>
      <a:lvl6pPr marL="456879" algn="ctr" defTabSz="507643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6pPr>
      <a:lvl7pPr marL="913763" algn="ctr" defTabSz="507643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7pPr>
      <a:lvl8pPr marL="1370639" algn="ctr" defTabSz="507643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8pPr>
      <a:lvl9pPr marL="1827519" algn="ctr" defTabSz="507643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9pPr>
    </p:titleStyle>
    <p:bodyStyle>
      <a:lvl1pPr marL="379413" indent="-379413" algn="l" defTabSz="5064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23913" indent="-315913" algn="l" defTabSz="5064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268413" indent="-252413" algn="l" defTabSz="5064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76413" indent="-252413" algn="l" defTabSz="5064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284413" indent="-252413" algn="l" defTabSz="5064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794162" indent="-253982" algn="l" defTabSz="507990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02194" indent="-253982" algn="l" defTabSz="507990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810224" indent="-253982" algn="l" defTabSz="507990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318238" indent="-253982" algn="l" defTabSz="507990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507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7990" algn="l" defTabSz="507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6049" algn="l" defTabSz="507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4086" algn="l" defTabSz="507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2115" algn="l" defTabSz="507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0142" algn="l" defTabSz="507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48175" algn="l" defTabSz="507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56204" algn="l" defTabSz="507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64237" algn="l" defTabSz="507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Kuva 1" descr="MTK-pohjakuvat_6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5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9666" r:id="rId1"/>
  </p:sldLayoutIdLst>
  <p:hf sldNum="0" hdr="0" ftr="0" dt="0"/>
  <p:txStyles>
    <p:titleStyle>
      <a:lvl1pPr algn="ctr" defTabSz="506413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506413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2pPr>
      <a:lvl3pPr algn="ctr" defTabSz="506413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3pPr>
      <a:lvl4pPr algn="ctr" defTabSz="506413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4pPr>
      <a:lvl5pPr algn="ctr" defTabSz="506413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5pPr>
      <a:lvl6pPr marL="456879" algn="ctr" defTabSz="507643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6pPr>
      <a:lvl7pPr marL="913763" algn="ctr" defTabSz="507643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7pPr>
      <a:lvl8pPr marL="1370639" algn="ctr" defTabSz="507643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8pPr>
      <a:lvl9pPr marL="1827519" algn="ctr" defTabSz="507643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9pPr>
    </p:titleStyle>
    <p:bodyStyle>
      <a:lvl1pPr marL="379413" indent="-379413" algn="l" defTabSz="5064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25500" indent="-315913" algn="l" defTabSz="5064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271588" indent="-252413" algn="l" defTabSz="5064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81175" indent="-252413" algn="l" defTabSz="5064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287588" indent="-252413" algn="l" defTabSz="5064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799697" indent="-254493" algn="l" defTabSz="50899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08734" indent="-254493" algn="l" defTabSz="50899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817765" indent="-254493" algn="l" defTabSz="50899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326797" indent="-254493" algn="l" defTabSz="50899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50899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8997" algn="l" defTabSz="50899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060" algn="l" defTabSz="50899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7106" algn="l" defTabSz="50899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6142" algn="l" defTabSz="50899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5174" algn="l" defTabSz="50899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4211" algn="l" defTabSz="50899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3246" algn="l" defTabSz="50899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2281" algn="l" defTabSz="50899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Kuva 1" descr="MTK-pohjakuvat_6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5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9667" r:id="rId1"/>
  </p:sldLayoutIdLst>
  <p:hf sldNum="0" hdr="0" ftr="0" dt="0"/>
  <p:txStyles>
    <p:titleStyle>
      <a:lvl1pPr algn="ctr" defTabSz="508000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508000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2pPr>
      <a:lvl3pPr algn="ctr" defTabSz="508000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3pPr>
      <a:lvl4pPr algn="ctr" defTabSz="508000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4pPr>
      <a:lvl5pPr algn="ctr" defTabSz="508000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5pPr>
      <a:lvl6pPr marL="456879" algn="ctr" defTabSz="509230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6pPr>
      <a:lvl7pPr marL="913763" algn="ctr" defTabSz="509230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7pPr>
      <a:lvl8pPr marL="1370639" algn="ctr" defTabSz="509230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8pPr>
      <a:lvl9pPr marL="1827519" algn="ctr" defTabSz="509230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9pPr>
    </p:titleStyle>
    <p:bodyStyle>
      <a:lvl1pPr marL="381000" indent="-381000" algn="l" defTabSz="5080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27088" indent="-315913" algn="l" defTabSz="5080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273175" indent="-252413" algn="l" defTabSz="5080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84350" indent="-252413" algn="l" defTabSz="5080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292350" indent="-252413" algn="l" defTabSz="5080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05244" indent="-254997" algn="l" defTabSz="510005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15286" indent="-254997" algn="l" defTabSz="510005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825324" indent="-254997" algn="l" defTabSz="510005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335365" indent="-254997" algn="l" defTabSz="510005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51000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0005" algn="l" defTabSz="51000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20081" algn="l" defTabSz="51000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30131" algn="l" defTabSz="51000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40176" algn="l" defTabSz="51000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50215" algn="l" defTabSz="51000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60260" algn="l" defTabSz="51000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70302" algn="l" defTabSz="51000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80346" algn="l" defTabSz="51000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Kuva 1" descr="MTK-pohjakuvat_9.jp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5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9668" r:id="rId1"/>
    <p:sldLayoutId id="2147489669" r:id="rId2"/>
    <p:sldLayoutId id="2147489670" r:id="rId3"/>
    <p:sldLayoutId id="2147489671" r:id="rId4"/>
  </p:sldLayoutIdLst>
  <p:hf sldNum="0" hdr="0" ftr="0" dt="0"/>
  <p:txStyles>
    <p:titleStyle>
      <a:lvl1pPr algn="ctr" defTabSz="509588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509588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2pPr>
      <a:lvl3pPr algn="ctr" defTabSz="509588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3pPr>
      <a:lvl4pPr algn="ctr" defTabSz="509588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4pPr>
      <a:lvl5pPr algn="ctr" defTabSz="509588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5pPr>
      <a:lvl6pPr marL="456879" algn="ctr" defTabSz="510816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6pPr>
      <a:lvl7pPr marL="913763" algn="ctr" defTabSz="510816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7pPr>
      <a:lvl8pPr marL="1370639" algn="ctr" defTabSz="510816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8pPr>
      <a:lvl9pPr marL="1827519" algn="ctr" defTabSz="510816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9pPr>
    </p:titleStyle>
    <p:bodyStyle>
      <a:lvl1pPr marL="381000" indent="-381000" algn="l" defTabSz="50958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28675" indent="-317500" algn="l" defTabSz="50958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276350" indent="-254000" algn="l" defTabSz="50958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87525" indent="-254000" algn="l" defTabSz="50958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297113" indent="-254000" algn="l" defTabSz="50958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10799" indent="-255504" algn="l" defTabSz="511016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21848" indent="-255504" algn="l" defTabSz="511016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832904" indent="-255504" algn="l" defTabSz="511016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343947" indent="-255504" algn="l" defTabSz="511016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51101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1016" algn="l" defTabSz="51101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22101" algn="l" defTabSz="51101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33160" algn="l" defTabSz="51101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44214" algn="l" defTabSz="51101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55273" algn="l" defTabSz="51101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66322" algn="l" defTabSz="51101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77374" algn="l" defTabSz="51101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88427" algn="l" defTabSz="51101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Kuva 1" descr="MTK-pohjakuvat_6.jp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5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9672" r:id="rId1"/>
    <p:sldLayoutId id="2147489673" r:id="rId2"/>
    <p:sldLayoutId id="2147489674" r:id="rId3"/>
    <p:sldLayoutId id="2147489675" r:id="rId4"/>
    <p:sldLayoutId id="2147489676" r:id="rId5"/>
  </p:sldLayoutIdLst>
  <p:hf sldNum="0" hdr="0" ftr="0" dt="0"/>
  <p:txStyles>
    <p:titleStyle>
      <a:lvl1pPr algn="ctr" defTabSz="511175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511175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2pPr>
      <a:lvl3pPr algn="ctr" defTabSz="511175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3pPr>
      <a:lvl4pPr algn="ctr" defTabSz="511175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4pPr>
      <a:lvl5pPr algn="ctr" defTabSz="511175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5pPr>
      <a:lvl6pPr marL="456879" algn="ctr" defTabSz="512403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6pPr>
      <a:lvl7pPr marL="913763" algn="ctr" defTabSz="512403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7pPr>
      <a:lvl8pPr marL="1370639" algn="ctr" defTabSz="512403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8pPr>
      <a:lvl9pPr marL="1827519" algn="ctr" defTabSz="512403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9pPr>
    </p:titleStyle>
    <p:bodyStyle>
      <a:lvl1pPr marL="382588" indent="-382588" algn="l" defTabSz="51117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30263" indent="-317500" algn="l" defTabSz="51117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279525" indent="-254000" algn="l" defTabSz="51117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92288" indent="-254000" algn="l" defTabSz="51117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03463" indent="-254000" algn="l" defTabSz="51117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18810" indent="-256237" algn="l" defTabSz="512472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31310" indent="-256237" algn="l" defTabSz="512472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843821" indent="-256237" algn="l" defTabSz="512472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356322" indent="-256237" algn="l" defTabSz="512472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51247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2472" algn="l" defTabSz="51247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25010" algn="l" defTabSz="51247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37525" algn="l" defTabSz="51247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0034" algn="l" defTabSz="51247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62545" algn="l" defTabSz="51247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75056" algn="l" defTabSz="51247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87564" algn="l" defTabSz="51247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00073" algn="l" defTabSz="51247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Kuva 1" descr="MTK-pohjakuvat_9.jp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5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9677" r:id="rId1"/>
    <p:sldLayoutId id="2147489679" r:id="rId2"/>
    <p:sldLayoutId id="2147489680" r:id="rId3"/>
  </p:sldLayoutIdLst>
  <p:hf sldNum="0" hdr="0" ftr="0" dt="0"/>
  <p:txStyles>
    <p:titleStyle>
      <a:lvl1pPr algn="ctr" defTabSz="511175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511175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2pPr>
      <a:lvl3pPr algn="ctr" defTabSz="511175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3pPr>
      <a:lvl4pPr algn="ctr" defTabSz="511175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4pPr>
      <a:lvl5pPr algn="ctr" defTabSz="511175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5pPr>
      <a:lvl6pPr marL="456879" algn="ctr" defTabSz="512403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6pPr>
      <a:lvl7pPr marL="913763" algn="ctr" defTabSz="512403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7pPr>
      <a:lvl8pPr marL="1370639" algn="ctr" defTabSz="512403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8pPr>
      <a:lvl9pPr marL="1827519" algn="ctr" defTabSz="512403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9pPr>
    </p:titleStyle>
    <p:bodyStyle>
      <a:lvl1pPr marL="382588" indent="-382588" algn="l" defTabSz="51117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31850" indent="-319088" algn="l" defTabSz="51117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282700" indent="-254000" algn="l" defTabSz="51117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95463" indent="-254000" algn="l" defTabSz="51117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08225" indent="-254000" algn="l" defTabSz="51117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24043" indent="-256715" algn="l" defTabSz="513425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37499" indent="-256715" algn="l" defTabSz="513425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850952" indent="-256715" algn="l" defTabSz="513425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364410" indent="-256715" algn="l" defTabSz="513425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51342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3425" algn="l" defTabSz="51342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26911" algn="l" defTabSz="51342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40382" algn="l" defTabSz="51342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3838" algn="l" defTabSz="51342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67302" algn="l" defTabSz="51342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80766" algn="l" defTabSz="51342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94224" algn="l" defTabSz="51342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07682" algn="l" defTabSz="51342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Kuva 1" descr="MTK-pohjakuvat_6.jp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5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9682" r:id="rId1"/>
    <p:sldLayoutId id="2147489683" r:id="rId2"/>
    <p:sldLayoutId id="2147489684" r:id="rId3"/>
    <p:sldLayoutId id="2147489686" r:id="rId4"/>
  </p:sldLayoutIdLst>
  <p:hf sldNum="0" hdr="0" ftr="0" dt="0"/>
  <p:txStyles>
    <p:titleStyle>
      <a:lvl1pPr algn="ctr" defTabSz="512763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512763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2pPr>
      <a:lvl3pPr algn="ctr" defTabSz="512763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3pPr>
      <a:lvl4pPr algn="ctr" defTabSz="512763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4pPr>
      <a:lvl5pPr algn="ctr" defTabSz="512763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5pPr>
      <a:lvl6pPr marL="456879" algn="ctr" defTabSz="513990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6pPr>
      <a:lvl7pPr marL="913763" algn="ctr" defTabSz="513990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7pPr>
      <a:lvl8pPr marL="1370639" algn="ctr" defTabSz="513990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8pPr>
      <a:lvl9pPr marL="1827519" algn="ctr" defTabSz="513990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9pPr>
    </p:titleStyle>
    <p:bodyStyle>
      <a:lvl1pPr marL="384175" indent="-384175" algn="l" defTabSz="5127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35025" indent="-319088" algn="l" defTabSz="5127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284288" indent="-255588" algn="l" defTabSz="5127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00225" indent="-255588" algn="l" defTabSz="5127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12988" indent="-255588" algn="l" defTabSz="5127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29978" indent="-257258" algn="l" defTabSz="514511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44522" indent="-257258" algn="l" defTabSz="514511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859056" indent="-257258" algn="l" defTabSz="514511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373592" indent="-257258" algn="l" defTabSz="514511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51451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4511" algn="l" defTabSz="51451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29070" algn="l" defTabSz="51451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43623" algn="l" defTabSz="51451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8158" algn="l" defTabSz="51451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72701" algn="l" defTabSz="51451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87250" algn="l" defTabSz="51451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601788" algn="l" defTabSz="51451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16324" algn="l" defTabSz="51451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Kuva 1" descr="MTK-pohjakuvat_8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5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9435" r:id="rId1"/>
    <p:sldLayoutId id="2147489432" r:id="rId2"/>
  </p:sldLayoutIdLst>
  <p:hf sldNum="0" hdr="0" ftr="0" dt="0"/>
  <p:txStyles>
    <p:titleStyle>
      <a:lvl1pPr algn="ctr" defTabSz="500063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500063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2pPr>
      <a:lvl3pPr algn="ctr" defTabSz="500063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3pPr>
      <a:lvl4pPr algn="ctr" defTabSz="500063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4pPr>
      <a:lvl5pPr algn="ctr" defTabSz="500063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5pPr>
      <a:lvl6pPr marL="441285" algn="ctr" defTabSz="502587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6pPr>
      <a:lvl7pPr marL="882655" algn="ctr" defTabSz="502587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7pPr>
      <a:lvl8pPr marL="1323992" algn="ctr" defTabSz="502587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8pPr>
      <a:lvl9pPr marL="1765337" algn="ctr" defTabSz="502587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9pPr>
    </p:titleStyle>
    <p:bodyStyle>
      <a:lvl1pPr marL="374650" indent="-374650" algn="l" defTabSz="5000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14388" indent="-311150" algn="l" defTabSz="5000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255713" indent="-247650" algn="l" defTabSz="5000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58950" indent="-247650" algn="l" defTabSz="5000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263775" indent="-247650" algn="l" defTabSz="5000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768371" indent="-251629" algn="l" defTabSz="503301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271713" indent="-251629" algn="l" defTabSz="503301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775048" indent="-251629" algn="l" defTabSz="503301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278375" indent="-251629" algn="l" defTabSz="503301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50330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3301" algn="l" defTabSz="50330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6669" algn="l" defTabSz="50330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0026" algn="l" defTabSz="50330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3351" algn="l" defTabSz="50330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6693" algn="l" defTabSz="50330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0041" algn="l" defTabSz="50330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23380" algn="l" defTabSz="50330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26711" algn="l" defTabSz="50330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Kuva 1" descr="MTK-pohjakuvat_6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5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9687" r:id="rId1"/>
  </p:sldLayoutIdLst>
  <p:hf sldNum="0" hdr="0" ftr="0" dt="0"/>
  <p:txStyles>
    <p:titleStyle>
      <a:lvl1pPr algn="ctr" defTabSz="514350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514350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2pPr>
      <a:lvl3pPr algn="ctr" defTabSz="514350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3pPr>
      <a:lvl4pPr algn="ctr" defTabSz="514350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4pPr>
      <a:lvl5pPr algn="ctr" defTabSz="514350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5pPr>
      <a:lvl6pPr marL="456879" algn="ctr" defTabSz="515575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6pPr>
      <a:lvl7pPr marL="913763" algn="ctr" defTabSz="515575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7pPr>
      <a:lvl8pPr marL="1370639" algn="ctr" defTabSz="515575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8pPr>
      <a:lvl9pPr marL="1827519" algn="ctr" defTabSz="515575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9pPr>
    </p:titleStyle>
    <p:bodyStyle>
      <a:lvl1pPr marL="385763" indent="-385763" algn="l" defTabSz="51435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38200" indent="-320675" algn="l" defTabSz="51435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289050" indent="-255588" algn="l" defTabSz="51435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06575" indent="-255588" algn="l" defTabSz="51435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20925" indent="-255588" algn="l" defTabSz="51435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40496" indent="-258212" algn="l" defTabSz="516423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56943" indent="-258212" algn="l" defTabSz="516423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873404" indent="-258212" algn="l" defTabSz="516423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389850" indent="-258212" algn="l" defTabSz="516423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51642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6423" algn="l" defTabSz="51642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32899" algn="l" defTabSz="51642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49360" algn="l" defTabSz="51642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65813" algn="l" defTabSz="51642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82265" algn="l" defTabSz="51642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98721" algn="l" defTabSz="51642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615175" algn="l" defTabSz="51642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31629" algn="l" defTabSz="51642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Kuva 1" descr="MTK-pohjakuvat_6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5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9689" r:id="rId1"/>
  </p:sldLayoutIdLst>
  <p:hf sldNum="0" hdr="0" ftr="0" dt="0"/>
  <p:txStyles>
    <p:titleStyle>
      <a:lvl1pPr algn="ctr" defTabSz="515938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515938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2pPr>
      <a:lvl3pPr algn="ctr" defTabSz="515938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3pPr>
      <a:lvl4pPr algn="ctr" defTabSz="515938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4pPr>
      <a:lvl5pPr algn="ctr" defTabSz="515938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5pPr>
      <a:lvl6pPr marL="456879" algn="ctr" defTabSz="517163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6pPr>
      <a:lvl7pPr marL="913763" algn="ctr" defTabSz="517163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7pPr>
      <a:lvl8pPr marL="1370639" algn="ctr" defTabSz="517163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8pPr>
      <a:lvl9pPr marL="1827519" algn="ctr" defTabSz="517163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9pPr>
    </p:titleStyle>
    <p:bodyStyle>
      <a:lvl1pPr marL="385763" indent="-385763" algn="l" defTabSz="51593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38200" indent="-320675" algn="l" defTabSz="51593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292225" indent="-257175" algn="l" defTabSz="51593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09750" indent="-257175" algn="l" defTabSz="51593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25688" indent="-257175" algn="l" defTabSz="515938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45065" indent="-258626" algn="l" defTabSz="517255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62345" indent="-258626" algn="l" defTabSz="517255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879630" indent="-258626" algn="l" defTabSz="517255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396914" indent="-258626" algn="l" defTabSz="517255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51725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7255" algn="l" defTabSz="51725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34561" algn="l" defTabSz="51725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51854" algn="l" defTabSz="51725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69134" algn="l" defTabSz="51725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86419" algn="l" defTabSz="51725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103705" algn="l" defTabSz="51725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620988" algn="l" defTabSz="51725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38275" algn="l" defTabSz="51725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46088" y="152400"/>
            <a:ext cx="9440862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2906" tIns="51436" rIns="102906" bIns="5143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otsikon perustyyliä napsauttamalla</a:t>
            </a:r>
          </a:p>
        </p:txBody>
      </p:sp>
      <p:sp>
        <p:nvSpPr>
          <p:cNvPr id="47107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46088" y="1428750"/>
            <a:ext cx="9440862" cy="481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2906" tIns="51436" rIns="102906" bIns="5143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tekstin perustyylejä napsauttamalla</a:t>
            </a:r>
          </a:p>
          <a:p>
            <a:pPr lvl="1"/>
            <a:r>
              <a:rPr lang="fi-FI" altLang="fi-FI"/>
              <a:t>toinen taso</a:t>
            </a:r>
          </a:p>
          <a:p>
            <a:pPr lvl="2"/>
            <a:r>
              <a:rPr lang="fi-FI" altLang="fi-FI"/>
              <a:t>kolmas taso</a:t>
            </a:r>
          </a:p>
          <a:p>
            <a:pPr lvl="3"/>
            <a:r>
              <a:rPr lang="fi-FI" altLang="fi-FI"/>
              <a:t>neljäs taso</a:t>
            </a:r>
          </a:p>
          <a:p>
            <a:pPr lvl="4"/>
            <a:r>
              <a:rPr lang="fi-FI" altLang="fi-FI"/>
              <a:t>viides taso</a:t>
            </a:r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46088" y="6848475"/>
            <a:ext cx="2582862" cy="252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2906" tIns="0" rIns="102906" bIns="0" numCol="1" anchor="t" anchorCtr="0" compatLnSpc="1">
            <a:prstTxWarp prst="textNoShape">
              <a:avLst/>
            </a:prstTxWarp>
          </a:bodyPr>
          <a:lstStyle>
            <a:lvl1pPr defTabSz="902189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832F939-96D7-4497-BFA8-B382D17E154D}" type="datetime1">
              <a:rPr lang="fi-FI" smtClean="0"/>
              <a:t>31.10.2018</a:t>
            </a:fld>
            <a:endParaRPr lang="fi-FI"/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61963" y="6640513"/>
            <a:ext cx="6591300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2906" tIns="0" rIns="102906" bIns="0" numCol="1" anchor="t" anchorCtr="0" compatLnSpc="1">
            <a:prstTxWarp prst="textNoShape">
              <a:avLst/>
            </a:prstTxWarp>
          </a:bodyPr>
          <a:lstStyle>
            <a:lvl1pPr defTabSz="902189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61963" y="7037388"/>
            <a:ext cx="2227262" cy="25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2906" tIns="0" rIns="102906" bIns="0" numCol="1" anchor="t" anchorCtr="0" compatLnSpc="1">
            <a:prstTxWarp prst="textNoShape">
              <a:avLst/>
            </a:prstTxWarp>
          </a:bodyPr>
          <a:lstStyle>
            <a:lvl1pPr defTabSz="901700" eaLnBrk="0" hangingPunct="0">
              <a:defRPr sz="1400">
                <a:solidFill>
                  <a:srgbClr val="000000"/>
                </a:solidFill>
              </a:defRPr>
            </a:lvl1pPr>
          </a:lstStyle>
          <a:p>
            <a:fld id="{96EFE6E7-BA88-4589-B2ED-DA0D732BA1F6}" type="slidenum">
              <a:rPr lang="fi-FI" altLang="fi-FI"/>
              <a:pPr/>
              <a:t>‹#›</a:t>
            </a:fld>
            <a:endParaRPr lang="fi-FI" altLang="fi-FI"/>
          </a:p>
        </p:txBody>
      </p:sp>
      <p:pic>
        <p:nvPicPr>
          <p:cNvPr id="47111" name="Picture 8" descr="MTK_LB01_vaaka_____V1__RGB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02600" y="6535738"/>
            <a:ext cx="20478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9690" r:id="rId1"/>
    <p:sldLayoutId id="2147489691" r:id="rId2"/>
    <p:sldLayoutId id="2147489692" r:id="rId3"/>
    <p:sldLayoutId id="2147489693" r:id="rId4"/>
    <p:sldLayoutId id="2147489694" r:id="rId5"/>
    <p:sldLayoutId id="2147489695" r:id="rId6"/>
    <p:sldLayoutId id="2147489696" r:id="rId7"/>
    <p:sldLayoutId id="2147489697" r:id="rId8"/>
    <p:sldLayoutId id="2147489698" r:id="rId9"/>
    <p:sldLayoutId id="2147489699" r:id="rId10"/>
    <p:sldLayoutId id="2147489700" r:id="rId11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9D4B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9D4B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9D4B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9D4B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9D4B"/>
          </a:solidFill>
          <a:latin typeface="Arial" charset="0"/>
        </a:defRPr>
      </a:lvl5pPr>
      <a:lvl6pPr marL="514447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9D4B"/>
          </a:solidFill>
          <a:latin typeface="Arial" charset="0"/>
        </a:defRPr>
      </a:lvl6pPr>
      <a:lvl7pPr marL="1028946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9D4B"/>
          </a:solidFill>
          <a:latin typeface="Arial" charset="0"/>
        </a:defRPr>
      </a:lvl7pPr>
      <a:lvl8pPr marL="1543433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9D4B"/>
          </a:solidFill>
          <a:latin typeface="Arial" charset="0"/>
        </a:defRPr>
      </a:lvl8pPr>
      <a:lvl9pPr marL="2057904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9D4B"/>
          </a:solidFill>
          <a:latin typeface="Arial" charset="0"/>
        </a:defRPr>
      </a:lvl9pPr>
    </p:titleStyle>
    <p:bodyStyle>
      <a:lvl1pPr marL="215900" indent="-215900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42938" indent="-211138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2pPr>
      <a:lvl3pPr marL="1069975" indent="-211138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3pPr>
      <a:lvl4pPr marL="1497013" indent="-206375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4pPr>
      <a:lvl5pPr marL="2312988" indent="-255588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5pPr>
      <a:lvl6pPr marL="2829628" indent="-257226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6pPr>
      <a:lvl7pPr marL="3344112" indent="-257226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7pPr>
      <a:lvl8pPr marL="3858581" indent="-257226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8pPr>
      <a:lvl9pPr marL="4373052" indent="-257226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02894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4447" algn="l" defTabSz="102894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28946" algn="l" defTabSz="102894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43433" algn="l" defTabSz="102894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904" algn="l" defTabSz="102894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72385" algn="l" defTabSz="102894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86869" algn="l" defTabSz="102894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601342" algn="l" defTabSz="102894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15816" algn="l" defTabSz="102894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46088" y="152400"/>
            <a:ext cx="9440862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2969" tIns="51468" rIns="102969" bIns="5146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otsikon perustyyliä napsauttamalla</a:t>
            </a:r>
          </a:p>
        </p:txBody>
      </p:sp>
      <p:sp>
        <p:nvSpPr>
          <p:cNvPr id="48131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46088" y="1428750"/>
            <a:ext cx="9440862" cy="504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2969" tIns="51468" rIns="102969" bIns="5146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tekstin perustyylejä napsauttamalla</a:t>
            </a:r>
          </a:p>
          <a:p>
            <a:pPr lvl="1"/>
            <a:r>
              <a:rPr lang="fi-FI" altLang="fi-FI"/>
              <a:t>toinen taso</a:t>
            </a:r>
          </a:p>
          <a:p>
            <a:pPr lvl="2"/>
            <a:r>
              <a:rPr lang="fi-FI" altLang="fi-FI"/>
              <a:t>kolmas taso</a:t>
            </a:r>
          </a:p>
          <a:p>
            <a:pPr lvl="3"/>
            <a:r>
              <a:rPr lang="fi-FI" altLang="fi-FI"/>
              <a:t>neljäs taso</a:t>
            </a:r>
          </a:p>
          <a:p>
            <a:pPr lvl="4"/>
            <a:r>
              <a:rPr lang="fi-FI" altLang="fi-FI"/>
              <a:t>viides taso</a:t>
            </a:r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46088" y="6848475"/>
            <a:ext cx="2582862" cy="252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2969" tIns="0" rIns="102969" bIns="0" numCol="1" anchor="t" anchorCtr="0" compatLnSpc="1">
            <a:prstTxWarp prst="textNoShape">
              <a:avLst/>
            </a:prstTxWarp>
          </a:bodyPr>
          <a:lstStyle>
            <a:lvl1pPr defTabSz="902746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B4673B2-145E-4427-9803-3E25B54475A6}" type="datetime1">
              <a:rPr lang="fi-FI" smtClean="0"/>
              <a:t>31.10.2018</a:t>
            </a:fld>
            <a:endParaRPr lang="fi-FI"/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46088" y="6650038"/>
            <a:ext cx="6591300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2969" tIns="0" rIns="102969" bIns="0" numCol="1" anchor="t" anchorCtr="0" compatLnSpc="1">
            <a:prstTxWarp prst="textNoShape">
              <a:avLst/>
            </a:prstTxWarp>
          </a:bodyPr>
          <a:lstStyle>
            <a:lvl1pPr defTabSz="902746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277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46088" y="7046913"/>
            <a:ext cx="2225675" cy="24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2969" tIns="0" rIns="102969" bIns="0" numCol="1" anchor="t" anchorCtr="0" compatLnSpc="1">
            <a:prstTxWarp prst="textNoShape">
              <a:avLst/>
            </a:prstTxWarp>
          </a:bodyPr>
          <a:lstStyle>
            <a:lvl1pPr defTabSz="901700" eaLnBrk="0" hangingPunct="0">
              <a:defRPr sz="1400">
                <a:solidFill>
                  <a:srgbClr val="000000"/>
                </a:solidFill>
              </a:defRPr>
            </a:lvl1pPr>
          </a:lstStyle>
          <a:p>
            <a:fld id="{19508C0A-ABC2-4B75-B62D-61C4997126D6}" type="slidenum">
              <a:rPr lang="fi-FI" altLang="fi-FI"/>
              <a:pPr/>
              <a:t>‹#›</a:t>
            </a:fld>
            <a:endParaRPr lang="fi-FI" altLang="fi-FI"/>
          </a:p>
        </p:txBody>
      </p:sp>
      <p:pic>
        <p:nvPicPr>
          <p:cNvPr id="48135" name="Picture 8" descr="MTK_LB01_vaaka_____V1__RGB"/>
          <p:cNvPicPr>
            <a:picLocks noChangeAspect="1" noChangeArrowheads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16938" y="6853238"/>
            <a:ext cx="1692275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9701" r:id="rId1"/>
    <p:sldLayoutId id="2147489702" r:id="rId2"/>
    <p:sldLayoutId id="2147489703" r:id="rId3"/>
    <p:sldLayoutId id="2147489704" r:id="rId4"/>
    <p:sldLayoutId id="2147489705" r:id="rId5"/>
    <p:sldLayoutId id="2147489706" r:id="rId6"/>
    <p:sldLayoutId id="2147489707" r:id="rId7"/>
    <p:sldLayoutId id="2147489708" r:id="rId8"/>
    <p:sldLayoutId id="2147489709" r:id="rId9"/>
    <p:sldLayoutId id="2147489710" r:id="rId10"/>
    <p:sldLayoutId id="2147489711" r:id="rId11"/>
    <p:sldLayoutId id="2147489712" r:id="rId12"/>
    <p:sldLayoutId id="2147489713" r:id="rId13"/>
    <p:sldLayoutId id="2147489715" r:id="rId14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339933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339933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339933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339933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339933"/>
          </a:solidFill>
          <a:latin typeface="Arial" charset="0"/>
        </a:defRPr>
      </a:lvl5pPr>
      <a:lvl6pPr marL="514765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339933"/>
          </a:solidFill>
          <a:latin typeface="Arial" charset="0"/>
        </a:defRPr>
      </a:lvl6pPr>
      <a:lvl7pPr marL="1029581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339933"/>
          </a:solidFill>
          <a:latin typeface="Arial" charset="0"/>
        </a:defRPr>
      </a:lvl7pPr>
      <a:lvl8pPr marL="1544384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339933"/>
          </a:solidFill>
          <a:latin typeface="Arial" charset="0"/>
        </a:defRPr>
      </a:lvl8pPr>
      <a:lvl9pPr marL="2059179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339933"/>
          </a:solidFill>
          <a:latin typeface="Arial" charset="0"/>
        </a:defRPr>
      </a:lvl9pPr>
    </p:titleStyle>
    <p:bodyStyle>
      <a:lvl1pPr marL="296863" indent="-296863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814388" indent="-211138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Ø"/>
        <a:defRPr sz="2700">
          <a:solidFill>
            <a:schemeClr val="tx1"/>
          </a:solidFill>
          <a:latin typeface="+mn-lt"/>
        </a:defRPr>
      </a:lvl2pPr>
      <a:lvl3pPr marL="1230313" indent="-211138" algn="l" rtl="0" eaLnBrk="0" fontAlgn="base" hangingPunct="0">
        <a:spcBef>
          <a:spcPct val="20000"/>
        </a:spcBef>
        <a:spcAft>
          <a:spcPct val="0"/>
        </a:spcAft>
        <a:buSzPct val="85000"/>
        <a:buFont typeface="Wingdings" panose="05000000000000000000" pitchFamily="2" charset="2"/>
        <a:buChar char="§"/>
        <a:defRPr sz="2700">
          <a:solidFill>
            <a:schemeClr val="tx1"/>
          </a:solidFill>
          <a:latin typeface="+mn-lt"/>
        </a:defRPr>
      </a:lvl3pPr>
      <a:lvl4pPr marL="1641475" indent="-206375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4pPr>
      <a:lvl5pPr marL="2314575" indent="-255588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5pPr>
      <a:lvl6pPr marL="2831378" indent="-257383" algn="l" rtl="0" fontAlgn="base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6pPr>
      <a:lvl7pPr marL="3346179" indent="-257383" algn="l" rtl="0" fontAlgn="base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7pPr>
      <a:lvl8pPr marL="3860970" indent="-257383" algn="l" rtl="0" fontAlgn="base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8pPr>
      <a:lvl9pPr marL="4375759" indent="-257383" algn="l" rtl="0" fontAlgn="base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9pPr>
    </p:bodyStyle>
    <p:otherStyle>
      <a:defPPr>
        <a:defRPr lang="fi-FI"/>
      </a:defPPr>
      <a:lvl1pPr marL="0" algn="l" defTabSz="102958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4765" algn="l" defTabSz="102958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29581" algn="l" defTabSz="102958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44384" algn="l" defTabSz="102958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9179" algn="l" defTabSz="102958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73975" algn="l" defTabSz="102958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88779" algn="l" defTabSz="102958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603575" algn="l" defTabSz="102958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18359" algn="l" defTabSz="102958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46088" y="152400"/>
            <a:ext cx="9440862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2866" tIns="51417" rIns="102866" bIns="5141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otsikon perustyyliä napsauttamalla</a:t>
            </a:r>
          </a:p>
        </p:txBody>
      </p:sp>
      <p:sp>
        <p:nvSpPr>
          <p:cNvPr id="49155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46088" y="1428750"/>
            <a:ext cx="9440862" cy="504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2866" tIns="51417" rIns="102866" bIns="514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tekstin perustyylejä napsauttamalla</a:t>
            </a:r>
          </a:p>
          <a:p>
            <a:pPr lvl="1"/>
            <a:r>
              <a:rPr lang="fi-FI" altLang="fi-FI"/>
              <a:t>toinen taso</a:t>
            </a:r>
          </a:p>
          <a:p>
            <a:pPr lvl="2"/>
            <a:r>
              <a:rPr lang="fi-FI" altLang="fi-FI"/>
              <a:t>kolmas taso</a:t>
            </a:r>
          </a:p>
          <a:p>
            <a:pPr lvl="3"/>
            <a:r>
              <a:rPr lang="fi-FI" altLang="fi-FI"/>
              <a:t>neljäs taso</a:t>
            </a:r>
          </a:p>
          <a:p>
            <a:pPr lvl="4"/>
            <a:r>
              <a:rPr lang="fi-FI" altLang="fi-FI"/>
              <a:t>viides taso</a:t>
            </a:r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46088" y="6848475"/>
            <a:ext cx="2582862" cy="252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2866" tIns="0" rIns="102866" bIns="0" numCol="1" anchor="t" anchorCtr="0" compatLnSpc="1">
            <a:prstTxWarp prst="textNoShape">
              <a:avLst/>
            </a:prstTxWarp>
          </a:bodyPr>
          <a:lstStyle>
            <a:lvl1pPr defTabSz="901853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8843D98-9EAB-48ED-B79E-0D6E5D63AEFF}" type="datetime1">
              <a:rPr lang="fi-FI" smtClean="0"/>
              <a:t>31.10.2018</a:t>
            </a:fld>
            <a:endParaRPr lang="fi-FI"/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46088" y="6650038"/>
            <a:ext cx="6591300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2866" tIns="0" rIns="102866" bIns="0" numCol="1" anchor="t" anchorCtr="0" compatLnSpc="1">
            <a:prstTxWarp prst="textNoShape">
              <a:avLst/>
            </a:prstTxWarp>
          </a:bodyPr>
          <a:lstStyle>
            <a:lvl1pPr defTabSz="901853" eaLnBrk="0" hangingPunct="0">
              <a:defRPr sz="1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277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46088" y="7046913"/>
            <a:ext cx="2225675" cy="24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2866" tIns="0" rIns="102866" bIns="0" numCol="1" anchor="t" anchorCtr="0" compatLnSpc="1">
            <a:prstTxWarp prst="textNoShape">
              <a:avLst/>
            </a:prstTxWarp>
          </a:bodyPr>
          <a:lstStyle>
            <a:lvl1pPr defTabSz="901700" eaLnBrk="0" hangingPunct="0">
              <a:defRPr sz="1400">
                <a:solidFill>
                  <a:srgbClr val="000000"/>
                </a:solidFill>
              </a:defRPr>
            </a:lvl1pPr>
          </a:lstStyle>
          <a:p>
            <a:fld id="{C0525C16-0627-484C-8BC3-069578DBFBA7}" type="slidenum">
              <a:rPr lang="fi-FI" altLang="fi-FI"/>
              <a:pPr/>
              <a:t>‹#›</a:t>
            </a:fld>
            <a:endParaRPr lang="fi-FI" altLang="fi-FI"/>
          </a:p>
        </p:txBody>
      </p:sp>
      <p:pic>
        <p:nvPicPr>
          <p:cNvPr id="49159" name="Picture 8" descr="MTK_LB01_vaaka_____V1__RGB"/>
          <p:cNvPicPr>
            <a:picLocks noChangeAspect="1" noChangeArrowheads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16938" y="6853238"/>
            <a:ext cx="1692275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9716" r:id="rId1"/>
    <p:sldLayoutId id="2147489717" r:id="rId2"/>
    <p:sldLayoutId id="2147489718" r:id="rId3"/>
    <p:sldLayoutId id="2147489719" r:id="rId4"/>
    <p:sldLayoutId id="2147489720" r:id="rId5"/>
    <p:sldLayoutId id="2147489721" r:id="rId6"/>
    <p:sldLayoutId id="2147489722" r:id="rId7"/>
    <p:sldLayoutId id="2147489723" r:id="rId8"/>
    <p:sldLayoutId id="2147489724" r:id="rId9"/>
    <p:sldLayoutId id="2147489725" r:id="rId10"/>
    <p:sldLayoutId id="2147489726" r:id="rId11"/>
    <p:sldLayoutId id="2147489727" r:id="rId12"/>
    <p:sldLayoutId id="2147489728" r:id="rId13"/>
    <p:sldLayoutId id="2147489730" r:id="rId14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339933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339933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339933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339933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339933"/>
          </a:solidFill>
          <a:latin typeface="Arial" charset="0"/>
        </a:defRPr>
      </a:lvl5pPr>
      <a:lvl6pPr marL="514254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339933"/>
          </a:solidFill>
          <a:latin typeface="Arial" charset="0"/>
        </a:defRPr>
      </a:lvl6pPr>
      <a:lvl7pPr marL="1028564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339933"/>
          </a:solidFill>
          <a:latin typeface="Arial" charset="0"/>
        </a:defRPr>
      </a:lvl7pPr>
      <a:lvl8pPr marL="1542858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339933"/>
          </a:solidFill>
          <a:latin typeface="Arial" charset="0"/>
        </a:defRPr>
      </a:lvl8pPr>
      <a:lvl9pPr marL="2057144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339933"/>
          </a:solidFill>
          <a:latin typeface="Arial" charset="0"/>
        </a:defRPr>
      </a:lvl9pPr>
    </p:titleStyle>
    <p:bodyStyle>
      <a:lvl1pPr marL="295275" indent="-295275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814388" indent="-2095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Ø"/>
        <a:defRPr sz="2700">
          <a:solidFill>
            <a:schemeClr val="tx1"/>
          </a:solidFill>
          <a:latin typeface="+mn-lt"/>
        </a:defRPr>
      </a:lvl2pPr>
      <a:lvl3pPr marL="1228725" indent="-209550" algn="l" rtl="0" eaLnBrk="0" fontAlgn="base" hangingPunct="0">
        <a:spcBef>
          <a:spcPct val="20000"/>
        </a:spcBef>
        <a:spcAft>
          <a:spcPct val="0"/>
        </a:spcAft>
        <a:buSzPct val="85000"/>
        <a:buFont typeface="Wingdings" panose="05000000000000000000" pitchFamily="2" charset="2"/>
        <a:buChar char="§"/>
        <a:defRPr sz="2700">
          <a:solidFill>
            <a:schemeClr val="tx1"/>
          </a:solidFill>
          <a:latin typeface="+mn-lt"/>
        </a:defRPr>
      </a:lvl3pPr>
      <a:lvl4pPr marL="1639888" indent="-206375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4pPr>
      <a:lvl5pPr marL="2311400" indent="-255588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5pPr>
      <a:lvl6pPr marL="2828579" indent="-257129" algn="l" rtl="0" fontAlgn="base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6pPr>
      <a:lvl7pPr marL="3342873" indent="-257129" algn="l" rtl="0" fontAlgn="base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7pPr>
      <a:lvl8pPr marL="3857150" indent="-257129" algn="l" rtl="0" fontAlgn="base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8pPr>
      <a:lvl9pPr marL="4371431" indent="-257129" algn="l" rtl="0" fontAlgn="base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9pPr>
    </p:bodyStyle>
    <p:otherStyle>
      <a:defPPr>
        <a:defRPr lang="fi-FI"/>
      </a:defPPr>
      <a:lvl1pPr marL="0" algn="l" defTabSz="102856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4254" algn="l" defTabSz="102856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28564" algn="l" defTabSz="102856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42858" algn="l" defTabSz="102856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44" algn="l" defTabSz="102856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71427" algn="l" defTabSz="102856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85724" algn="l" defTabSz="102856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600007" algn="l" defTabSz="102856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14291" algn="l" defTabSz="102856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11"/>
          <p:cNvSpPr>
            <a:spLocks noEditPoints="1"/>
          </p:cNvSpPr>
          <p:nvPr userDrawn="1"/>
        </p:nvSpPr>
        <p:spPr bwMode="black">
          <a:xfrm>
            <a:off x="100013" y="69850"/>
            <a:ext cx="10510837" cy="7419975"/>
          </a:xfrm>
          <a:custGeom>
            <a:avLst/>
            <a:gdLst/>
            <a:ahLst/>
            <a:cxnLst>
              <a:cxn ang="0">
                <a:pos x="103" y="33"/>
              </a:cxn>
              <a:cxn ang="0">
                <a:pos x="117" y="22"/>
              </a:cxn>
              <a:cxn ang="0">
                <a:pos x="116" y="17"/>
              </a:cxn>
              <a:cxn ang="0">
                <a:pos x="116" y="22"/>
              </a:cxn>
              <a:cxn ang="0">
                <a:pos x="117" y="22"/>
              </a:cxn>
              <a:cxn ang="0">
                <a:pos x="116" y="17"/>
              </a:cxn>
              <a:cxn ang="0">
                <a:pos x="116" y="22"/>
              </a:cxn>
              <a:cxn ang="0">
                <a:pos x="133" y="15"/>
              </a:cxn>
              <a:cxn ang="0">
                <a:pos x="154" y="12"/>
              </a:cxn>
              <a:cxn ang="0">
                <a:pos x="168" y="10"/>
              </a:cxn>
              <a:cxn ang="0">
                <a:pos x="5742" y="10"/>
              </a:cxn>
              <a:cxn ang="0">
                <a:pos x="5742" y="5"/>
              </a:cxn>
              <a:cxn ang="0">
                <a:pos x="5736" y="5"/>
              </a:cxn>
              <a:cxn ang="0">
                <a:pos x="5738" y="4223"/>
              </a:cxn>
              <a:cxn ang="0">
                <a:pos x="5743" y="4223"/>
              </a:cxn>
              <a:cxn ang="0">
                <a:pos x="5743" y="4218"/>
              </a:cxn>
              <a:cxn ang="0">
                <a:pos x="6" y="4218"/>
              </a:cxn>
              <a:cxn ang="0">
                <a:pos x="6" y="4223"/>
              </a:cxn>
              <a:cxn ang="0">
                <a:pos x="11" y="4223"/>
              </a:cxn>
              <a:cxn ang="0">
                <a:pos x="11" y="153"/>
              </a:cxn>
              <a:cxn ang="0">
                <a:pos x="13" y="140"/>
              </a:cxn>
              <a:cxn ang="0">
                <a:pos x="7" y="140"/>
              </a:cxn>
              <a:cxn ang="0">
                <a:pos x="13" y="141"/>
              </a:cxn>
              <a:cxn ang="0">
                <a:pos x="13" y="140"/>
              </a:cxn>
              <a:cxn ang="0">
                <a:pos x="7" y="140"/>
              </a:cxn>
              <a:cxn ang="0">
                <a:pos x="13" y="141"/>
              </a:cxn>
              <a:cxn ang="0">
                <a:pos x="16" y="131"/>
              </a:cxn>
              <a:cxn ang="0">
                <a:pos x="11" y="129"/>
              </a:cxn>
              <a:cxn ang="0">
                <a:pos x="14" y="133"/>
              </a:cxn>
              <a:cxn ang="0">
                <a:pos x="16" y="131"/>
              </a:cxn>
              <a:cxn ang="0">
                <a:pos x="11" y="129"/>
              </a:cxn>
              <a:cxn ang="0">
                <a:pos x="14" y="133"/>
              </a:cxn>
              <a:cxn ang="0">
                <a:pos x="20" y="122"/>
              </a:cxn>
              <a:cxn ang="0">
                <a:pos x="28" y="113"/>
              </a:cxn>
              <a:cxn ang="0">
                <a:pos x="23" y="110"/>
              </a:cxn>
              <a:cxn ang="0">
                <a:pos x="27" y="113"/>
              </a:cxn>
              <a:cxn ang="0">
                <a:pos x="103" y="33"/>
              </a:cxn>
              <a:cxn ang="0">
                <a:pos x="20" y="106"/>
              </a:cxn>
              <a:cxn ang="0">
                <a:pos x="18" y="108"/>
              </a:cxn>
              <a:cxn ang="0">
                <a:pos x="20" y="108"/>
              </a:cxn>
              <a:cxn ang="0">
                <a:pos x="11" y="117"/>
              </a:cxn>
              <a:cxn ang="0">
                <a:pos x="6" y="127"/>
              </a:cxn>
              <a:cxn ang="0">
                <a:pos x="6" y="129"/>
              </a:cxn>
              <a:cxn ang="0">
                <a:pos x="2" y="140"/>
              </a:cxn>
              <a:cxn ang="0">
                <a:pos x="2" y="141"/>
              </a:cxn>
              <a:cxn ang="0">
                <a:pos x="0" y="153"/>
              </a:cxn>
              <a:cxn ang="0">
                <a:pos x="0" y="4228"/>
              </a:cxn>
              <a:cxn ang="0">
                <a:pos x="5749" y="4228"/>
              </a:cxn>
              <a:cxn ang="0">
                <a:pos x="5749" y="4223"/>
              </a:cxn>
              <a:cxn ang="0">
                <a:pos x="5747" y="5"/>
              </a:cxn>
              <a:cxn ang="0">
                <a:pos x="5747" y="0"/>
              </a:cxn>
              <a:cxn ang="0">
                <a:pos x="166" y="0"/>
              </a:cxn>
              <a:cxn ang="0">
                <a:pos x="152" y="1"/>
              </a:cxn>
              <a:cxn ang="0">
                <a:pos x="131" y="5"/>
              </a:cxn>
              <a:cxn ang="0">
                <a:pos x="114" y="12"/>
              </a:cxn>
              <a:cxn ang="0">
                <a:pos x="112" y="14"/>
              </a:cxn>
              <a:cxn ang="0">
                <a:pos x="96" y="26"/>
              </a:cxn>
              <a:cxn ang="0">
                <a:pos x="20" y="106"/>
              </a:cxn>
            </a:cxnLst>
            <a:rect l="0" t="0" r="r" b="b"/>
            <a:pathLst>
              <a:path w="5749" h="4228">
                <a:moveTo>
                  <a:pt x="103" y="33"/>
                </a:moveTo>
                <a:lnTo>
                  <a:pt x="117" y="22"/>
                </a:lnTo>
                <a:lnTo>
                  <a:pt x="116" y="17"/>
                </a:lnTo>
                <a:lnTo>
                  <a:pt x="116" y="22"/>
                </a:lnTo>
                <a:lnTo>
                  <a:pt x="117" y="22"/>
                </a:lnTo>
                <a:lnTo>
                  <a:pt x="116" y="17"/>
                </a:lnTo>
                <a:lnTo>
                  <a:pt x="116" y="22"/>
                </a:lnTo>
                <a:lnTo>
                  <a:pt x="133" y="15"/>
                </a:lnTo>
                <a:lnTo>
                  <a:pt x="154" y="12"/>
                </a:lnTo>
                <a:lnTo>
                  <a:pt x="168" y="10"/>
                </a:lnTo>
                <a:lnTo>
                  <a:pt x="5742" y="10"/>
                </a:lnTo>
                <a:lnTo>
                  <a:pt x="5742" y="5"/>
                </a:lnTo>
                <a:lnTo>
                  <a:pt x="5736" y="5"/>
                </a:lnTo>
                <a:lnTo>
                  <a:pt x="5738" y="4223"/>
                </a:lnTo>
                <a:lnTo>
                  <a:pt x="5743" y="4223"/>
                </a:lnTo>
                <a:lnTo>
                  <a:pt x="5743" y="4218"/>
                </a:lnTo>
                <a:lnTo>
                  <a:pt x="6" y="4218"/>
                </a:lnTo>
                <a:lnTo>
                  <a:pt x="6" y="4223"/>
                </a:lnTo>
                <a:lnTo>
                  <a:pt x="11" y="4223"/>
                </a:lnTo>
                <a:lnTo>
                  <a:pt x="11" y="153"/>
                </a:lnTo>
                <a:lnTo>
                  <a:pt x="13" y="140"/>
                </a:lnTo>
                <a:lnTo>
                  <a:pt x="7" y="140"/>
                </a:lnTo>
                <a:lnTo>
                  <a:pt x="13" y="141"/>
                </a:lnTo>
                <a:lnTo>
                  <a:pt x="13" y="140"/>
                </a:lnTo>
                <a:lnTo>
                  <a:pt x="7" y="140"/>
                </a:lnTo>
                <a:lnTo>
                  <a:pt x="13" y="141"/>
                </a:lnTo>
                <a:lnTo>
                  <a:pt x="16" y="131"/>
                </a:lnTo>
                <a:lnTo>
                  <a:pt x="11" y="129"/>
                </a:lnTo>
                <a:lnTo>
                  <a:pt x="14" y="133"/>
                </a:lnTo>
                <a:lnTo>
                  <a:pt x="16" y="131"/>
                </a:lnTo>
                <a:lnTo>
                  <a:pt x="11" y="129"/>
                </a:lnTo>
                <a:lnTo>
                  <a:pt x="14" y="133"/>
                </a:lnTo>
                <a:lnTo>
                  <a:pt x="20" y="122"/>
                </a:lnTo>
                <a:lnTo>
                  <a:pt x="28" y="113"/>
                </a:lnTo>
                <a:lnTo>
                  <a:pt x="23" y="110"/>
                </a:lnTo>
                <a:lnTo>
                  <a:pt x="27" y="113"/>
                </a:lnTo>
                <a:lnTo>
                  <a:pt x="103" y="33"/>
                </a:lnTo>
                <a:close/>
                <a:moveTo>
                  <a:pt x="20" y="106"/>
                </a:moveTo>
                <a:lnTo>
                  <a:pt x="18" y="108"/>
                </a:lnTo>
                <a:lnTo>
                  <a:pt x="20" y="108"/>
                </a:lnTo>
                <a:lnTo>
                  <a:pt x="11" y="117"/>
                </a:lnTo>
                <a:lnTo>
                  <a:pt x="6" y="127"/>
                </a:lnTo>
                <a:lnTo>
                  <a:pt x="6" y="129"/>
                </a:lnTo>
                <a:lnTo>
                  <a:pt x="2" y="140"/>
                </a:lnTo>
                <a:lnTo>
                  <a:pt x="2" y="141"/>
                </a:lnTo>
                <a:lnTo>
                  <a:pt x="0" y="153"/>
                </a:lnTo>
                <a:lnTo>
                  <a:pt x="0" y="4228"/>
                </a:lnTo>
                <a:lnTo>
                  <a:pt x="5749" y="4228"/>
                </a:lnTo>
                <a:lnTo>
                  <a:pt x="5749" y="4223"/>
                </a:lnTo>
                <a:lnTo>
                  <a:pt x="5747" y="5"/>
                </a:lnTo>
                <a:lnTo>
                  <a:pt x="5747" y="0"/>
                </a:lnTo>
                <a:lnTo>
                  <a:pt x="166" y="0"/>
                </a:lnTo>
                <a:lnTo>
                  <a:pt x="152" y="1"/>
                </a:lnTo>
                <a:lnTo>
                  <a:pt x="131" y="5"/>
                </a:lnTo>
                <a:lnTo>
                  <a:pt x="114" y="12"/>
                </a:lnTo>
                <a:lnTo>
                  <a:pt x="112" y="14"/>
                </a:lnTo>
                <a:lnTo>
                  <a:pt x="96" y="26"/>
                </a:lnTo>
                <a:lnTo>
                  <a:pt x="20" y="10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0">
            <a:solidFill>
              <a:schemeClr val="bg1">
                <a:lumMod val="25000"/>
                <a:lumOff val="75000"/>
              </a:schemeClr>
            </a:solidFill>
            <a:prstDash val="solid"/>
            <a:round/>
            <a:headEnd/>
            <a:tailEnd/>
          </a:ln>
        </p:spPr>
        <p:txBody>
          <a:bodyPr lIns="103946" tIns="51970" rIns="103946" bIns="51970"/>
          <a:lstStyle/>
          <a:p>
            <a:pPr defTabSz="911392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000000"/>
              </a:solidFill>
              <a:latin typeface="Calibri"/>
              <a:cs typeface="+mn-cs"/>
            </a:endParaRPr>
          </a:p>
        </p:txBody>
      </p:sp>
      <p:pic>
        <p:nvPicPr>
          <p:cNvPr id="57347" name="Picture 10" descr="2007-TNS-websafe_transparent.gif"/>
          <p:cNvPicPr>
            <a:picLocks noChangeAspect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6853238"/>
            <a:ext cx="931863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8" name="Freeform 26"/>
          <p:cNvSpPr>
            <a:spLocks/>
          </p:cNvSpPr>
          <p:nvPr userDrawn="1"/>
        </p:nvSpPr>
        <p:spPr bwMode="auto">
          <a:xfrm>
            <a:off x="1419225" y="7056438"/>
            <a:ext cx="8928100" cy="236537"/>
          </a:xfrm>
          <a:custGeom>
            <a:avLst/>
            <a:gdLst>
              <a:gd name="T0" fmla="*/ 2147483647 w 5351"/>
              <a:gd name="T1" fmla="*/ 0 h 198"/>
              <a:gd name="T2" fmla="*/ 2147483647 w 5351"/>
              <a:gd name="T3" fmla="*/ 0 h 198"/>
              <a:gd name="T4" fmla="*/ 2147483647 w 5351"/>
              <a:gd name="T5" fmla="*/ 2147483647 h 198"/>
              <a:gd name="T6" fmla="*/ 2147483647 w 5351"/>
              <a:gd name="T7" fmla="*/ 2147483647 h 198"/>
              <a:gd name="T8" fmla="*/ 2147483647 w 5351"/>
              <a:gd name="T9" fmla="*/ 2147483647 h 198"/>
              <a:gd name="T10" fmla="*/ 2147483647 w 5351"/>
              <a:gd name="T11" fmla="*/ 2147483647 h 198"/>
              <a:gd name="T12" fmla="*/ 2147483647 w 5351"/>
              <a:gd name="T13" fmla="*/ 2147483647 h 198"/>
              <a:gd name="T14" fmla="*/ 0 w 5351"/>
              <a:gd name="T15" fmla="*/ 2147483647 h 198"/>
              <a:gd name="T16" fmla="*/ 0 w 5351"/>
              <a:gd name="T17" fmla="*/ 2147483647 h 198"/>
              <a:gd name="T18" fmla="*/ 2147483647 w 5351"/>
              <a:gd name="T19" fmla="*/ 2147483647 h 198"/>
              <a:gd name="T20" fmla="*/ 2147483647 w 5351"/>
              <a:gd name="T21" fmla="*/ 2147483647 h 198"/>
              <a:gd name="T22" fmla="*/ 2147483647 w 5351"/>
              <a:gd name="T23" fmla="*/ 2147483647 h 198"/>
              <a:gd name="T24" fmla="*/ 2147483647 w 5351"/>
              <a:gd name="T25" fmla="*/ 0 h 19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5351" h="198">
                <a:moveTo>
                  <a:pt x="54" y="0"/>
                </a:moveTo>
                <a:lnTo>
                  <a:pt x="5297" y="0"/>
                </a:lnTo>
                <a:lnTo>
                  <a:pt x="5318" y="3"/>
                </a:lnTo>
                <a:lnTo>
                  <a:pt x="5334" y="15"/>
                </a:lnTo>
                <a:lnTo>
                  <a:pt x="5346" y="32"/>
                </a:lnTo>
                <a:lnTo>
                  <a:pt x="5351" y="54"/>
                </a:lnTo>
                <a:lnTo>
                  <a:pt x="5351" y="198"/>
                </a:lnTo>
                <a:lnTo>
                  <a:pt x="0" y="198"/>
                </a:lnTo>
                <a:lnTo>
                  <a:pt x="0" y="54"/>
                </a:lnTo>
                <a:lnTo>
                  <a:pt x="5" y="32"/>
                </a:lnTo>
                <a:lnTo>
                  <a:pt x="16" y="15"/>
                </a:lnTo>
                <a:lnTo>
                  <a:pt x="32" y="3"/>
                </a:lnTo>
                <a:lnTo>
                  <a:pt x="54" y="0"/>
                </a:lnTo>
                <a:close/>
              </a:path>
            </a:pathLst>
          </a:custGeom>
          <a:solidFill>
            <a:srgbClr val="FF0099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103946" tIns="51970" rIns="103946" bIns="51970"/>
          <a:lstStyle/>
          <a:p>
            <a:endParaRPr lang="fi-FI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9852025" y="6946900"/>
            <a:ext cx="487363" cy="455613"/>
          </a:xfrm>
          <a:prstGeom prst="rect">
            <a:avLst/>
          </a:prstGeom>
        </p:spPr>
        <p:txBody>
          <a:bodyPr vert="horz" wrap="square" lIns="103946" tIns="51970" rIns="103946" bIns="51970" numCol="1" anchor="ctr" anchorCtr="0" compatLnSpc="1">
            <a:prstTxWarp prst="textNoShape">
              <a:avLst/>
            </a:prstTxWarp>
          </a:bodyPr>
          <a:lstStyle>
            <a:lvl1pPr algn="r" defTabSz="911225">
              <a:defRPr sz="1100">
                <a:solidFill>
                  <a:srgbClr val="FFFFFF"/>
                </a:solidFill>
              </a:defRPr>
            </a:lvl1pPr>
          </a:lstStyle>
          <a:p>
            <a:fld id="{3515AD5E-4CC2-41CC-AEB0-56DBE5EF688F}" type="slidenum">
              <a:rPr lang="en-US" altLang="fi-FI"/>
              <a:pPr/>
              <a:t>‹#›</a:t>
            </a:fld>
            <a:endParaRPr lang="en-US" altLang="fi-FI"/>
          </a:p>
        </p:txBody>
      </p:sp>
      <p:sp>
        <p:nvSpPr>
          <p:cNvPr id="15" name="Slide Number Placeholder 5"/>
          <p:cNvSpPr txBox="1">
            <a:spLocks/>
          </p:cNvSpPr>
          <p:nvPr userDrawn="1"/>
        </p:nvSpPr>
        <p:spPr bwMode="white">
          <a:xfrm>
            <a:off x="9853613" y="6932613"/>
            <a:ext cx="487362" cy="455612"/>
          </a:xfrm>
          <a:prstGeom prst="rect">
            <a:avLst/>
          </a:prstGeom>
        </p:spPr>
        <p:txBody>
          <a:bodyPr lIns="103946" tIns="51970" rIns="103946" bIns="51970" anchor="ctr"/>
          <a:lstStyle>
            <a:lvl1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68563" indent="-242888" defTabSz="911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25763" indent="-242888" defTabSz="911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382963" indent="-242888" defTabSz="911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40163" indent="-242888" defTabSz="911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7B552D7B-9844-4B2A-B11B-C83E5F8CBFC9}" type="slidenum">
              <a:rPr lang="en-US" altLang="fi-FI" sz="1000">
                <a:solidFill>
                  <a:srgbClr val="FFFFFF"/>
                </a:solidFill>
              </a:rPr>
              <a:pPr algn="r" eaLnBrk="1" hangingPunct="1"/>
              <a:t>‹#›</a:t>
            </a:fld>
            <a:endParaRPr lang="en-US" altLang="fi-FI" sz="1000">
              <a:solidFill>
                <a:srgbClr val="FFFFFF"/>
              </a:solidFill>
            </a:endParaRPr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3"/>
          </p:nvPr>
        </p:nvSpPr>
        <p:spPr>
          <a:xfrm>
            <a:off x="1419225" y="7040563"/>
            <a:ext cx="8913813" cy="234950"/>
          </a:xfrm>
          <a:prstGeom prst="rect">
            <a:avLst/>
          </a:prstGeom>
        </p:spPr>
        <p:txBody>
          <a:bodyPr lIns="103946" tIns="51970" rIns="103946" bIns="51970"/>
          <a:lstStyle>
            <a:lvl1pPr defTabSz="911392">
              <a:defRPr sz="1100">
                <a:solidFill>
                  <a:srgbClr val="FFFFFF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pic>
        <p:nvPicPr>
          <p:cNvPr id="57352" name="Picture 4"/>
          <p:cNvPicPr>
            <a:picLocks noChangeAspect="1" noChangeArrowheads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21825" y="0"/>
            <a:ext cx="1166813" cy="74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9827" r:id="rId1"/>
    <p:sldLayoutId id="2147489828" r:id="rId2"/>
    <p:sldLayoutId id="2147489829" r:id="rId3"/>
    <p:sldLayoutId id="2147489830" r:id="rId4"/>
    <p:sldLayoutId id="2147489831" r:id="rId5"/>
    <p:sldLayoutId id="2147489832" r:id="rId6"/>
    <p:sldLayoutId id="2147489833" r:id="rId7"/>
    <p:sldLayoutId id="2147489834" r:id="rId8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5pPr>
      <a:lvl6pPr marL="519714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6pPr>
      <a:lvl7pPr marL="1039441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7pPr>
      <a:lvl8pPr marL="155916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8pPr>
      <a:lvl9pPr marL="2078883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209550" indent="-209550" algn="l" rtl="0" eaLnBrk="0" fontAlgn="base" hangingPunct="0">
        <a:spcBef>
          <a:spcPct val="20000"/>
        </a:spcBef>
        <a:spcAft>
          <a:spcPct val="0"/>
        </a:spcAft>
        <a:buBlip>
          <a:blip r:embed="rId12"/>
        </a:buBlip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623888" indent="-280988" algn="l" rtl="0" eaLnBrk="0" fontAlgn="base" hangingPunct="0">
        <a:spcBef>
          <a:spcPct val="20000"/>
        </a:spcBef>
        <a:spcAft>
          <a:spcPct val="0"/>
        </a:spcAft>
        <a:buBlip>
          <a:blip r:embed="rId13"/>
        </a:buBlip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652463" indent="-298450" algn="l" rtl="0" eaLnBrk="0" fontAlgn="base" hangingPunct="0">
        <a:spcBef>
          <a:spcPct val="20000"/>
        </a:spcBef>
        <a:spcAft>
          <a:spcPct val="0"/>
        </a:spcAft>
        <a:buBlip>
          <a:blip r:embed="rId12"/>
        </a:buBlip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817688" indent="-25717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336800" indent="-25717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858461" indent="-259855" algn="l" defTabSz="1039441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78183" indent="-259855" algn="l" defTabSz="1039441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897904" indent="-259855" algn="l" defTabSz="1039441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17625" indent="-259855" algn="l" defTabSz="1039441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944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9714" algn="l" defTabSz="103944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39441" algn="l" defTabSz="103944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59160" algn="l" defTabSz="103944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78883" algn="l" defTabSz="103944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98602" algn="l" defTabSz="103944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118322" algn="l" defTabSz="103944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638047" algn="l" defTabSz="103944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57763" algn="l" defTabSz="103944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11"/>
          <p:cNvSpPr>
            <a:spLocks noEditPoints="1"/>
          </p:cNvSpPr>
          <p:nvPr userDrawn="1"/>
        </p:nvSpPr>
        <p:spPr bwMode="black">
          <a:xfrm>
            <a:off x="100013" y="69850"/>
            <a:ext cx="10510837" cy="7419975"/>
          </a:xfrm>
          <a:custGeom>
            <a:avLst/>
            <a:gdLst/>
            <a:ahLst/>
            <a:cxnLst>
              <a:cxn ang="0">
                <a:pos x="103" y="33"/>
              </a:cxn>
              <a:cxn ang="0">
                <a:pos x="117" y="22"/>
              </a:cxn>
              <a:cxn ang="0">
                <a:pos x="116" y="17"/>
              </a:cxn>
              <a:cxn ang="0">
                <a:pos x="116" y="22"/>
              </a:cxn>
              <a:cxn ang="0">
                <a:pos x="117" y="22"/>
              </a:cxn>
              <a:cxn ang="0">
                <a:pos x="116" y="17"/>
              </a:cxn>
              <a:cxn ang="0">
                <a:pos x="116" y="22"/>
              </a:cxn>
              <a:cxn ang="0">
                <a:pos x="133" y="15"/>
              </a:cxn>
              <a:cxn ang="0">
                <a:pos x="154" y="12"/>
              </a:cxn>
              <a:cxn ang="0">
                <a:pos x="168" y="10"/>
              </a:cxn>
              <a:cxn ang="0">
                <a:pos x="5742" y="10"/>
              </a:cxn>
              <a:cxn ang="0">
                <a:pos x="5742" y="5"/>
              </a:cxn>
              <a:cxn ang="0">
                <a:pos x="5736" y="5"/>
              </a:cxn>
              <a:cxn ang="0">
                <a:pos x="5738" y="4223"/>
              </a:cxn>
              <a:cxn ang="0">
                <a:pos x="5743" y="4223"/>
              </a:cxn>
              <a:cxn ang="0">
                <a:pos x="5743" y="4218"/>
              </a:cxn>
              <a:cxn ang="0">
                <a:pos x="6" y="4218"/>
              </a:cxn>
              <a:cxn ang="0">
                <a:pos x="6" y="4223"/>
              </a:cxn>
              <a:cxn ang="0">
                <a:pos x="11" y="4223"/>
              </a:cxn>
              <a:cxn ang="0">
                <a:pos x="11" y="153"/>
              </a:cxn>
              <a:cxn ang="0">
                <a:pos x="13" y="140"/>
              </a:cxn>
              <a:cxn ang="0">
                <a:pos x="7" y="140"/>
              </a:cxn>
              <a:cxn ang="0">
                <a:pos x="13" y="141"/>
              </a:cxn>
              <a:cxn ang="0">
                <a:pos x="13" y="140"/>
              </a:cxn>
              <a:cxn ang="0">
                <a:pos x="7" y="140"/>
              </a:cxn>
              <a:cxn ang="0">
                <a:pos x="13" y="141"/>
              </a:cxn>
              <a:cxn ang="0">
                <a:pos x="16" y="131"/>
              </a:cxn>
              <a:cxn ang="0">
                <a:pos x="11" y="129"/>
              </a:cxn>
              <a:cxn ang="0">
                <a:pos x="14" y="133"/>
              </a:cxn>
              <a:cxn ang="0">
                <a:pos x="16" y="131"/>
              </a:cxn>
              <a:cxn ang="0">
                <a:pos x="11" y="129"/>
              </a:cxn>
              <a:cxn ang="0">
                <a:pos x="14" y="133"/>
              </a:cxn>
              <a:cxn ang="0">
                <a:pos x="20" y="122"/>
              </a:cxn>
              <a:cxn ang="0">
                <a:pos x="28" y="113"/>
              </a:cxn>
              <a:cxn ang="0">
                <a:pos x="23" y="110"/>
              </a:cxn>
              <a:cxn ang="0">
                <a:pos x="27" y="113"/>
              </a:cxn>
              <a:cxn ang="0">
                <a:pos x="103" y="33"/>
              </a:cxn>
              <a:cxn ang="0">
                <a:pos x="20" y="106"/>
              </a:cxn>
              <a:cxn ang="0">
                <a:pos x="18" y="108"/>
              </a:cxn>
              <a:cxn ang="0">
                <a:pos x="20" y="108"/>
              </a:cxn>
              <a:cxn ang="0">
                <a:pos x="11" y="117"/>
              </a:cxn>
              <a:cxn ang="0">
                <a:pos x="6" y="127"/>
              </a:cxn>
              <a:cxn ang="0">
                <a:pos x="6" y="129"/>
              </a:cxn>
              <a:cxn ang="0">
                <a:pos x="2" y="140"/>
              </a:cxn>
              <a:cxn ang="0">
                <a:pos x="2" y="141"/>
              </a:cxn>
              <a:cxn ang="0">
                <a:pos x="0" y="153"/>
              </a:cxn>
              <a:cxn ang="0">
                <a:pos x="0" y="4228"/>
              </a:cxn>
              <a:cxn ang="0">
                <a:pos x="5749" y="4228"/>
              </a:cxn>
              <a:cxn ang="0">
                <a:pos x="5749" y="4223"/>
              </a:cxn>
              <a:cxn ang="0">
                <a:pos x="5747" y="5"/>
              </a:cxn>
              <a:cxn ang="0">
                <a:pos x="5747" y="0"/>
              </a:cxn>
              <a:cxn ang="0">
                <a:pos x="166" y="0"/>
              </a:cxn>
              <a:cxn ang="0">
                <a:pos x="152" y="1"/>
              </a:cxn>
              <a:cxn ang="0">
                <a:pos x="131" y="5"/>
              </a:cxn>
              <a:cxn ang="0">
                <a:pos x="114" y="12"/>
              </a:cxn>
              <a:cxn ang="0">
                <a:pos x="112" y="14"/>
              </a:cxn>
              <a:cxn ang="0">
                <a:pos x="96" y="26"/>
              </a:cxn>
              <a:cxn ang="0">
                <a:pos x="20" y="106"/>
              </a:cxn>
            </a:cxnLst>
            <a:rect l="0" t="0" r="r" b="b"/>
            <a:pathLst>
              <a:path w="5749" h="4228">
                <a:moveTo>
                  <a:pt x="103" y="33"/>
                </a:moveTo>
                <a:lnTo>
                  <a:pt x="117" y="22"/>
                </a:lnTo>
                <a:lnTo>
                  <a:pt x="116" y="17"/>
                </a:lnTo>
                <a:lnTo>
                  <a:pt x="116" y="22"/>
                </a:lnTo>
                <a:lnTo>
                  <a:pt x="117" y="22"/>
                </a:lnTo>
                <a:lnTo>
                  <a:pt x="116" y="17"/>
                </a:lnTo>
                <a:lnTo>
                  <a:pt x="116" y="22"/>
                </a:lnTo>
                <a:lnTo>
                  <a:pt x="133" y="15"/>
                </a:lnTo>
                <a:lnTo>
                  <a:pt x="154" y="12"/>
                </a:lnTo>
                <a:lnTo>
                  <a:pt x="168" y="10"/>
                </a:lnTo>
                <a:lnTo>
                  <a:pt x="5742" y="10"/>
                </a:lnTo>
                <a:lnTo>
                  <a:pt x="5742" y="5"/>
                </a:lnTo>
                <a:lnTo>
                  <a:pt x="5736" y="5"/>
                </a:lnTo>
                <a:lnTo>
                  <a:pt x="5738" y="4223"/>
                </a:lnTo>
                <a:lnTo>
                  <a:pt x="5743" y="4223"/>
                </a:lnTo>
                <a:lnTo>
                  <a:pt x="5743" y="4218"/>
                </a:lnTo>
                <a:lnTo>
                  <a:pt x="6" y="4218"/>
                </a:lnTo>
                <a:lnTo>
                  <a:pt x="6" y="4223"/>
                </a:lnTo>
                <a:lnTo>
                  <a:pt x="11" y="4223"/>
                </a:lnTo>
                <a:lnTo>
                  <a:pt x="11" y="153"/>
                </a:lnTo>
                <a:lnTo>
                  <a:pt x="13" y="140"/>
                </a:lnTo>
                <a:lnTo>
                  <a:pt x="7" y="140"/>
                </a:lnTo>
                <a:lnTo>
                  <a:pt x="13" y="141"/>
                </a:lnTo>
                <a:lnTo>
                  <a:pt x="13" y="140"/>
                </a:lnTo>
                <a:lnTo>
                  <a:pt x="7" y="140"/>
                </a:lnTo>
                <a:lnTo>
                  <a:pt x="13" y="141"/>
                </a:lnTo>
                <a:lnTo>
                  <a:pt x="16" y="131"/>
                </a:lnTo>
                <a:lnTo>
                  <a:pt x="11" y="129"/>
                </a:lnTo>
                <a:lnTo>
                  <a:pt x="14" y="133"/>
                </a:lnTo>
                <a:lnTo>
                  <a:pt x="16" y="131"/>
                </a:lnTo>
                <a:lnTo>
                  <a:pt x="11" y="129"/>
                </a:lnTo>
                <a:lnTo>
                  <a:pt x="14" y="133"/>
                </a:lnTo>
                <a:lnTo>
                  <a:pt x="20" y="122"/>
                </a:lnTo>
                <a:lnTo>
                  <a:pt x="28" y="113"/>
                </a:lnTo>
                <a:lnTo>
                  <a:pt x="23" y="110"/>
                </a:lnTo>
                <a:lnTo>
                  <a:pt x="27" y="113"/>
                </a:lnTo>
                <a:lnTo>
                  <a:pt x="103" y="33"/>
                </a:lnTo>
                <a:close/>
                <a:moveTo>
                  <a:pt x="20" y="106"/>
                </a:moveTo>
                <a:lnTo>
                  <a:pt x="18" y="108"/>
                </a:lnTo>
                <a:lnTo>
                  <a:pt x="20" y="108"/>
                </a:lnTo>
                <a:lnTo>
                  <a:pt x="11" y="117"/>
                </a:lnTo>
                <a:lnTo>
                  <a:pt x="6" y="127"/>
                </a:lnTo>
                <a:lnTo>
                  <a:pt x="6" y="129"/>
                </a:lnTo>
                <a:lnTo>
                  <a:pt x="2" y="140"/>
                </a:lnTo>
                <a:lnTo>
                  <a:pt x="2" y="141"/>
                </a:lnTo>
                <a:lnTo>
                  <a:pt x="0" y="153"/>
                </a:lnTo>
                <a:lnTo>
                  <a:pt x="0" y="4228"/>
                </a:lnTo>
                <a:lnTo>
                  <a:pt x="5749" y="4228"/>
                </a:lnTo>
                <a:lnTo>
                  <a:pt x="5749" y="4223"/>
                </a:lnTo>
                <a:lnTo>
                  <a:pt x="5747" y="5"/>
                </a:lnTo>
                <a:lnTo>
                  <a:pt x="5747" y="0"/>
                </a:lnTo>
                <a:lnTo>
                  <a:pt x="166" y="0"/>
                </a:lnTo>
                <a:lnTo>
                  <a:pt x="152" y="1"/>
                </a:lnTo>
                <a:lnTo>
                  <a:pt x="131" y="5"/>
                </a:lnTo>
                <a:lnTo>
                  <a:pt x="114" y="12"/>
                </a:lnTo>
                <a:lnTo>
                  <a:pt x="112" y="14"/>
                </a:lnTo>
                <a:lnTo>
                  <a:pt x="96" y="26"/>
                </a:lnTo>
                <a:lnTo>
                  <a:pt x="20" y="10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0">
            <a:solidFill>
              <a:schemeClr val="bg1">
                <a:lumMod val="25000"/>
                <a:lumOff val="75000"/>
              </a:schemeClr>
            </a:solidFill>
            <a:prstDash val="solid"/>
            <a:round/>
            <a:headEnd/>
            <a:tailEnd/>
          </a:ln>
        </p:spPr>
        <p:txBody>
          <a:bodyPr lIns="103946" tIns="51970" rIns="103946" bIns="51970"/>
          <a:lstStyle/>
          <a:p>
            <a:pPr defTabSz="91150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000000"/>
              </a:solidFill>
              <a:latin typeface="Calibri"/>
              <a:cs typeface="+mn-cs"/>
            </a:endParaRPr>
          </a:p>
        </p:txBody>
      </p:sp>
      <p:pic>
        <p:nvPicPr>
          <p:cNvPr id="58371" name="Picture 10" descr="2007-TNS-websafe_transparent.gif"/>
          <p:cNvPicPr>
            <a:picLocks noChangeAspect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6853238"/>
            <a:ext cx="931863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2" name="Freeform 26"/>
          <p:cNvSpPr>
            <a:spLocks/>
          </p:cNvSpPr>
          <p:nvPr userDrawn="1"/>
        </p:nvSpPr>
        <p:spPr bwMode="auto">
          <a:xfrm>
            <a:off x="1419225" y="7056438"/>
            <a:ext cx="8928100" cy="236537"/>
          </a:xfrm>
          <a:custGeom>
            <a:avLst/>
            <a:gdLst>
              <a:gd name="T0" fmla="*/ 2147483647 w 5351"/>
              <a:gd name="T1" fmla="*/ 0 h 198"/>
              <a:gd name="T2" fmla="*/ 2147483647 w 5351"/>
              <a:gd name="T3" fmla="*/ 0 h 198"/>
              <a:gd name="T4" fmla="*/ 2147483647 w 5351"/>
              <a:gd name="T5" fmla="*/ 2147483647 h 198"/>
              <a:gd name="T6" fmla="*/ 2147483647 w 5351"/>
              <a:gd name="T7" fmla="*/ 2147483647 h 198"/>
              <a:gd name="T8" fmla="*/ 2147483647 w 5351"/>
              <a:gd name="T9" fmla="*/ 2147483647 h 198"/>
              <a:gd name="T10" fmla="*/ 2147483647 w 5351"/>
              <a:gd name="T11" fmla="*/ 2147483647 h 198"/>
              <a:gd name="T12" fmla="*/ 2147483647 w 5351"/>
              <a:gd name="T13" fmla="*/ 2147483647 h 198"/>
              <a:gd name="T14" fmla="*/ 0 w 5351"/>
              <a:gd name="T15" fmla="*/ 2147483647 h 198"/>
              <a:gd name="T16" fmla="*/ 0 w 5351"/>
              <a:gd name="T17" fmla="*/ 2147483647 h 198"/>
              <a:gd name="T18" fmla="*/ 2147483647 w 5351"/>
              <a:gd name="T19" fmla="*/ 2147483647 h 198"/>
              <a:gd name="T20" fmla="*/ 2147483647 w 5351"/>
              <a:gd name="T21" fmla="*/ 2147483647 h 198"/>
              <a:gd name="T22" fmla="*/ 2147483647 w 5351"/>
              <a:gd name="T23" fmla="*/ 2147483647 h 198"/>
              <a:gd name="T24" fmla="*/ 2147483647 w 5351"/>
              <a:gd name="T25" fmla="*/ 0 h 19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5351" h="198">
                <a:moveTo>
                  <a:pt x="54" y="0"/>
                </a:moveTo>
                <a:lnTo>
                  <a:pt x="5297" y="0"/>
                </a:lnTo>
                <a:lnTo>
                  <a:pt x="5318" y="3"/>
                </a:lnTo>
                <a:lnTo>
                  <a:pt x="5334" y="15"/>
                </a:lnTo>
                <a:lnTo>
                  <a:pt x="5346" y="32"/>
                </a:lnTo>
                <a:lnTo>
                  <a:pt x="5351" y="54"/>
                </a:lnTo>
                <a:lnTo>
                  <a:pt x="5351" y="198"/>
                </a:lnTo>
                <a:lnTo>
                  <a:pt x="0" y="198"/>
                </a:lnTo>
                <a:lnTo>
                  <a:pt x="0" y="54"/>
                </a:lnTo>
                <a:lnTo>
                  <a:pt x="5" y="32"/>
                </a:lnTo>
                <a:lnTo>
                  <a:pt x="16" y="15"/>
                </a:lnTo>
                <a:lnTo>
                  <a:pt x="32" y="3"/>
                </a:lnTo>
                <a:lnTo>
                  <a:pt x="54" y="0"/>
                </a:lnTo>
                <a:close/>
              </a:path>
            </a:pathLst>
          </a:custGeom>
          <a:solidFill>
            <a:srgbClr val="FF0099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103946" tIns="51970" rIns="103946" bIns="51970"/>
          <a:lstStyle/>
          <a:p>
            <a:endParaRPr lang="fi-FI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9852025" y="6946900"/>
            <a:ext cx="487363" cy="455613"/>
          </a:xfrm>
          <a:prstGeom prst="rect">
            <a:avLst/>
          </a:prstGeom>
        </p:spPr>
        <p:txBody>
          <a:bodyPr vert="horz" wrap="square" lIns="103946" tIns="51970" rIns="103946" bIns="51970" numCol="1" anchor="ctr" anchorCtr="0" compatLnSpc="1">
            <a:prstTxWarp prst="textNoShape">
              <a:avLst/>
            </a:prstTxWarp>
          </a:bodyPr>
          <a:lstStyle>
            <a:lvl1pPr algn="r" defTabSz="911225">
              <a:defRPr sz="1100">
                <a:solidFill>
                  <a:srgbClr val="FFFFFF"/>
                </a:solidFill>
              </a:defRPr>
            </a:lvl1pPr>
          </a:lstStyle>
          <a:p>
            <a:fld id="{3A3FA9DA-489F-4F40-A0D8-9ADB52626E15}" type="slidenum">
              <a:rPr lang="en-US" altLang="fi-FI"/>
              <a:pPr/>
              <a:t>‹#›</a:t>
            </a:fld>
            <a:endParaRPr lang="en-US" altLang="fi-FI"/>
          </a:p>
        </p:txBody>
      </p:sp>
      <p:sp>
        <p:nvSpPr>
          <p:cNvPr id="15" name="Slide Number Placeholder 5"/>
          <p:cNvSpPr txBox="1">
            <a:spLocks/>
          </p:cNvSpPr>
          <p:nvPr userDrawn="1"/>
        </p:nvSpPr>
        <p:spPr bwMode="white">
          <a:xfrm>
            <a:off x="9853613" y="6932613"/>
            <a:ext cx="487362" cy="455612"/>
          </a:xfrm>
          <a:prstGeom prst="rect">
            <a:avLst/>
          </a:prstGeom>
        </p:spPr>
        <p:txBody>
          <a:bodyPr lIns="103946" tIns="51970" rIns="103946" bIns="51970" anchor="ctr"/>
          <a:lstStyle>
            <a:lvl1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68563" indent="-242888" defTabSz="911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25763" indent="-242888" defTabSz="911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382963" indent="-242888" defTabSz="911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40163" indent="-242888" defTabSz="911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9C3D4C4D-3DF2-40AE-B63B-5E971392913E}" type="slidenum">
              <a:rPr lang="en-US" altLang="fi-FI" sz="1000">
                <a:solidFill>
                  <a:srgbClr val="FFFFFF"/>
                </a:solidFill>
              </a:rPr>
              <a:pPr algn="r" eaLnBrk="1" hangingPunct="1"/>
              <a:t>‹#›</a:t>
            </a:fld>
            <a:endParaRPr lang="en-US" altLang="fi-FI" sz="1000">
              <a:solidFill>
                <a:srgbClr val="FFFFFF"/>
              </a:solidFill>
            </a:endParaRPr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3"/>
          </p:nvPr>
        </p:nvSpPr>
        <p:spPr>
          <a:xfrm>
            <a:off x="1419225" y="7040563"/>
            <a:ext cx="8913813" cy="234950"/>
          </a:xfrm>
          <a:prstGeom prst="rect">
            <a:avLst/>
          </a:prstGeom>
        </p:spPr>
        <p:txBody>
          <a:bodyPr lIns="103946" tIns="51970" rIns="103946" bIns="51970"/>
          <a:lstStyle>
            <a:lvl1pPr defTabSz="911503">
              <a:defRPr sz="1100">
                <a:solidFill>
                  <a:srgbClr val="FFFFFF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pic>
        <p:nvPicPr>
          <p:cNvPr id="58376" name="Picture 4"/>
          <p:cNvPicPr>
            <a:picLocks noChangeAspect="1" noChangeArrowheads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21825" y="0"/>
            <a:ext cx="1166813" cy="74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9835" r:id="rId1"/>
    <p:sldLayoutId id="2147489836" r:id="rId2"/>
    <p:sldLayoutId id="2147489837" r:id="rId3"/>
    <p:sldLayoutId id="2147489838" r:id="rId4"/>
    <p:sldLayoutId id="2147489839" r:id="rId5"/>
    <p:sldLayoutId id="2147489840" r:id="rId6"/>
    <p:sldLayoutId id="2147489841" r:id="rId7"/>
    <p:sldLayoutId id="2147489842" r:id="rId8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5pPr>
      <a:lvl6pPr marL="519714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6pPr>
      <a:lvl7pPr marL="1039441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7pPr>
      <a:lvl8pPr marL="155916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8pPr>
      <a:lvl9pPr marL="2078883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209550" indent="-209550" algn="l" rtl="0" eaLnBrk="0" fontAlgn="base" hangingPunct="0">
        <a:spcBef>
          <a:spcPct val="20000"/>
        </a:spcBef>
        <a:spcAft>
          <a:spcPct val="0"/>
        </a:spcAft>
        <a:buBlip>
          <a:blip r:embed="rId12"/>
        </a:buBlip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623888" indent="-280988" algn="l" rtl="0" eaLnBrk="0" fontAlgn="base" hangingPunct="0">
        <a:spcBef>
          <a:spcPct val="20000"/>
        </a:spcBef>
        <a:spcAft>
          <a:spcPct val="0"/>
        </a:spcAft>
        <a:buBlip>
          <a:blip r:embed="rId13"/>
        </a:buBlip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652463" indent="-298450" algn="l" rtl="0" eaLnBrk="0" fontAlgn="base" hangingPunct="0">
        <a:spcBef>
          <a:spcPct val="20000"/>
        </a:spcBef>
        <a:spcAft>
          <a:spcPct val="0"/>
        </a:spcAft>
        <a:buBlip>
          <a:blip r:embed="rId12"/>
        </a:buBlip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817688" indent="-25717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336800" indent="-25717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858461" indent="-259855" algn="l" defTabSz="1039441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78183" indent="-259855" algn="l" defTabSz="1039441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897904" indent="-259855" algn="l" defTabSz="1039441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17625" indent="-259855" algn="l" defTabSz="1039441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944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9714" algn="l" defTabSz="103944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39441" algn="l" defTabSz="103944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59160" algn="l" defTabSz="103944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78883" algn="l" defTabSz="103944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98602" algn="l" defTabSz="103944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118322" algn="l" defTabSz="103944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638047" algn="l" defTabSz="103944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57763" algn="l" defTabSz="103944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11"/>
          <p:cNvSpPr>
            <a:spLocks noEditPoints="1"/>
          </p:cNvSpPr>
          <p:nvPr userDrawn="1"/>
        </p:nvSpPr>
        <p:spPr bwMode="black">
          <a:xfrm>
            <a:off x="100013" y="69850"/>
            <a:ext cx="10510837" cy="7419975"/>
          </a:xfrm>
          <a:custGeom>
            <a:avLst/>
            <a:gdLst/>
            <a:ahLst/>
            <a:cxnLst>
              <a:cxn ang="0">
                <a:pos x="103" y="33"/>
              </a:cxn>
              <a:cxn ang="0">
                <a:pos x="117" y="22"/>
              </a:cxn>
              <a:cxn ang="0">
                <a:pos x="116" y="17"/>
              </a:cxn>
              <a:cxn ang="0">
                <a:pos x="116" y="22"/>
              </a:cxn>
              <a:cxn ang="0">
                <a:pos x="117" y="22"/>
              </a:cxn>
              <a:cxn ang="0">
                <a:pos x="116" y="17"/>
              </a:cxn>
              <a:cxn ang="0">
                <a:pos x="116" y="22"/>
              </a:cxn>
              <a:cxn ang="0">
                <a:pos x="133" y="15"/>
              </a:cxn>
              <a:cxn ang="0">
                <a:pos x="154" y="12"/>
              </a:cxn>
              <a:cxn ang="0">
                <a:pos x="168" y="10"/>
              </a:cxn>
              <a:cxn ang="0">
                <a:pos x="5742" y="10"/>
              </a:cxn>
              <a:cxn ang="0">
                <a:pos x="5742" y="5"/>
              </a:cxn>
              <a:cxn ang="0">
                <a:pos x="5736" y="5"/>
              </a:cxn>
              <a:cxn ang="0">
                <a:pos x="5738" y="4223"/>
              </a:cxn>
              <a:cxn ang="0">
                <a:pos x="5743" y="4223"/>
              </a:cxn>
              <a:cxn ang="0">
                <a:pos x="5743" y="4218"/>
              </a:cxn>
              <a:cxn ang="0">
                <a:pos x="6" y="4218"/>
              </a:cxn>
              <a:cxn ang="0">
                <a:pos x="6" y="4223"/>
              </a:cxn>
              <a:cxn ang="0">
                <a:pos x="11" y="4223"/>
              </a:cxn>
              <a:cxn ang="0">
                <a:pos x="11" y="153"/>
              </a:cxn>
              <a:cxn ang="0">
                <a:pos x="13" y="140"/>
              </a:cxn>
              <a:cxn ang="0">
                <a:pos x="7" y="140"/>
              </a:cxn>
              <a:cxn ang="0">
                <a:pos x="13" y="141"/>
              </a:cxn>
              <a:cxn ang="0">
                <a:pos x="13" y="140"/>
              </a:cxn>
              <a:cxn ang="0">
                <a:pos x="7" y="140"/>
              </a:cxn>
              <a:cxn ang="0">
                <a:pos x="13" y="141"/>
              </a:cxn>
              <a:cxn ang="0">
                <a:pos x="16" y="131"/>
              </a:cxn>
              <a:cxn ang="0">
                <a:pos x="11" y="129"/>
              </a:cxn>
              <a:cxn ang="0">
                <a:pos x="14" y="133"/>
              </a:cxn>
              <a:cxn ang="0">
                <a:pos x="16" y="131"/>
              </a:cxn>
              <a:cxn ang="0">
                <a:pos x="11" y="129"/>
              </a:cxn>
              <a:cxn ang="0">
                <a:pos x="14" y="133"/>
              </a:cxn>
              <a:cxn ang="0">
                <a:pos x="20" y="122"/>
              </a:cxn>
              <a:cxn ang="0">
                <a:pos x="28" y="113"/>
              </a:cxn>
              <a:cxn ang="0">
                <a:pos x="23" y="110"/>
              </a:cxn>
              <a:cxn ang="0">
                <a:pos x="27" y="113"/>
              </a:cxn>
              <a:cxn ang="0">
                <a:pos x="103" y="33"/>
              </a:cxn>
              <a:cxn ang="0">
                <a:pos x="20" y="106"/>
              </a:cxn>
              <a:cxn ang="0">
                <a:pos x="18" y="108"/>
              </a:cxn>
              <a:cxn ang="0">
                <a:pos x="20" y="108"/>
              </a:cxn>
              <a:cxn ang="0">
                <a:pos x="11" y="117"/>
              </a:cxn>
              <a:cxn ang="0">
                <a:pos x="6" y="127"/>
              </a:cxn>
              <a:cxn ang="0">
                <a:pos x="6" y="129"/>
              </a:cxn>
              <a:cxn ang="0">
                <a:pos x="2" y="140"/>
              </a:cxn>
              <a:cxn ang="0">
                <a:pos x="2" y="141"/>
              </a:cxn>
              <a:cxn ang="0">
                <a:pos x="0" y="153"/>
              </a:cxn>
              <a:cxn ang="0">
                <a:pos x="0" y="4228"/>
              </a:cxn>
              <a:cxn ang="0">
                <a:pos x="5749" y="4228"/>
              </a:cxn>
              <a:cxn ang="0">
                <a:pos x="5749" y="4223"/>
              </a:cxn>
              <a:cxn ang="0">
                <a:pos x="5747" y="5"/>
              </a:cxn>
              <a:cxn ang="0">
                <a:pos x="5747" y="0"/>
              </a:cxn>
              <a:cxn ang="0">
                <a:pos x="166" y="0"/>
              </a:cxn>
              <a:cxn ang="0">
                <a:pos x="152" y="1"/>
              </a:cxn>
              <a:cxn ang="0">
                <a:pos x="131" y="5"/>
              </a:cxn>
              <a:cxn ang="0">
                <a:pos x="114" y="12"/>
              </a:cxn>
              <a:cxn ang="0">
                <a:pos x="112" y="14"/>
              </a:cxn>
              <a:cxn ang="0">
                <a:pos x="96" y="26"/>
              </a:cxn>
              <a:cxn ang="0">
                <a:pos x="20" y="106"/>
              </a:cxn>
            </a:cxnLst>
            <a:rect l="0" t="0" r="r" b="b"/>
            <a:pathLst>
              <a:path w="5749" h="4228">
                <a:moveTo>
                  <a:pt x="103" y="33"/>
                </a:moveTo>
                <a:lnTo>
                  <a:pt x="117" y="22"/>
                </a:lnTo>
                <a:lnTo>
                  <a:pt x="116" y="17"/>
                </a:lnTo>
                <a:lnTo>
                  <a:pt x="116" y="22"/>
                </a:lnTo>
                <a:lnTo>
                  <a:pt x="117" y="22"/>
                </a:lnTo>
                <a:lnTo>
                  <a:pt x="116" y="17"/>
                </a:lnTo>
                <a:lnTo>
                  <a:pt x="116" y="22"/>
                </a:lnTo>
                <a:lnTo>
                  <a:pt x="133" y="15"/>
                </a:lnTo>
                <a:lnTo>
                  <a:pt x="154" y="12"/>
                </a:lnTo>
                <a:lnTo>
                  <a:pt x="168" y="10"/>
                </a:lnTo>
                <a:lnTo>
                  <a:pt x="5742" y="10"/>
                </a:lnTo>
                <a:lnTo>
                  <a:pt x="5742" y="5"/>
                </a:lnTo>
                <a:lnTo>
                  <a:pt x="5736" y="5"/>
                </a:lnTo>
                <a:lnTo>
                  <a:pt x="5738" y="4223"/>
                </a:lnTo>
                <a:lnTo>
                  <a:pt x="5743" y="4223"/>
                </a:lnTo>
                <a:lnTo>
                  <a:pt x="5743" y="4218"/>
                </a:lnTo>
                <a:lnTo>
                  <a:pt x="6" y="4218"/>
                </a:lnTo>
                <a:lnTo>
                  <a:pt x="6" y="4223"/>
                </a:lnTo>
                <a:lnTo>
                  <a:pt x="11" y="4223"/>
                </a:lnTo>
                <a:lnTo>
                  <a:pt x="11" y="153"/>
                </a:lnTo>
                <a:lnTo>
                  <a:pt x="13" y="140"/>
                </a:lnTo>
                <a:lnTo>
                  <a:pt x="7" y="140"/>
                </a:lnTo>
                <a:lnTo>
                  <a:pt x="13" y="141"/>
                </a:lnTo>
                <a:lnTo>
                  <a:pt x="13" y="140"/>
                </a:lnTo>
                <a:lnTo>
                  <a:pt x="7" y="140"/>
                </a:lnTo>
                <a:lnTo>
                  <a:pt x="13" y="141"/>
                </a:lnTo>
                <a:lnTo>
                  <a:pt x="16" y="131"/>
                </a:lnTo>
                <a:lnTo>
                  <a:pt x="11" y="129"/>
                </a:lnTo>
                <a:lnTo>
                  <a:pt x="14" y="133"/>
                </a:lnTo>
                <a:lnTo>
                  <a:pt x="16" y="131"/>
                </a:lnTo>
                <a:lnTo>
                  <a:pt x="11" y="129"/>
                </a:lnTo>
                <a:lnTo>
                  <a:pt x="14" y="133"/>
                </a:lnTo>
                <a:lnTo>
                  <a:pt x="20" y="122"/>
                </a:lnTo>
                <a:lnTo>
                  <a:pt x="28" y="113"/>
                </a:lnTo>
                <a:lnTo>
                  <a:pt x="23" y="110"/>
                </a:lnTo>
                <a:lnTo>
                  <a:pt x="27" y="113"/>
                </a:lnTo>
                <a:lnTo>
                  <a:pt x="103" y="33"/>
                </a:lnTo>
                <a:close/>
                <a:moveTo>
                  <a:pt x="20" y="106"/>
                </a:moveTo>
                <a:lnTo>
                  <a:pt x="18" y="108"/>
                </a:lnTo>
                <a:lnTo>
                  <a:pt x="20" y="108"/>
                </a:lnTo>
                <a:lnTo>
                  <a:pt x="11" y="117"/>
                </a:lnTo>
                <a:lnTo>
                  <a:pt x="6" y="127"/>
                </a:lnTo>
                <a:lnTo>
                  <a:pt x="6" y="129"/>
                </a:lnTo>
                <a:lnTo>
                  <a:pt x="2" y="140"/>
                </a:lnTo>
                <a:lnTo>
                  <a:pt x="2" y="141"/>
                </a:lnTo>
                <a:lnTo>
                  <a:pt x="0" y="153"/>
                </a:lnTo>
                <a:lnTo>
                  <a:pt x="0" y="4228"/>
                </a:lnTo>
                <a:lnTo>
                  <a:pt x="5749" y="4228"/>
                </a:lnTo>
                <a:lnTo>
                  <a:pt x="5749" y="4223"/>
                </a:lnTo>
                <a:lnTo>
                  <a:pt x="5747" y="5"/>
                </a:lnTo>
                <a:lnTo>
                  <a:pt x="5747" y="0"/>
                </a:lnTo>
                <a:lnTo>
                  <a:pt x="166" y="0"/>
                </a:lnTo>
                <a:lnTo>
                  <a:pt x="152" y="1"/>
                </a:lnTo>
                <a:lnTo>
                  <a:pt x="131" y="5"/>
                </a:lnTo>
                <a:lnTo>
                  <a:pt x="114" y="12"/>
                </a:lnTo>
                <a:lnTo>
                  <a:pt x="112" y="14"/>
                </a:lnTo>
                <a:lnTo>
                  <a:pt x="96" y="26"/>
                </a:lnTo>
                <a:lnTo>
                  <a:pt x="20" y="10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0">
            <a:solidFill>
              <a:schemeClr val="bg1">
                <a:lumMod val="25000"/>
                <a:lumOff val="75000"/>
              </a:schemeClr>
            </a:solidFill>
            <a:prstDash val="solid"/>
            <a:round/>
            <a:headEnd/>
            <a:tailEnd/>
          </a:ln>
        </p:spPr>
        <p:txBody>
          <a:bodyPr lIns="103970" tIns="51981" rIns="103970" bIns="51981"/>
          <a:lstStyle/>
          <a:p>
            <a:pPr defTabSz="911618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000000"/>
              </a:solidFill>
              <a:latin typeface="Calibri"/>
              <a:cs typeface="+mn-cs"/>
            </a:endParaRPr>
          </a:p>
        </p:txBody>
      </p:sp>
      <p:pic>
        <p:nvPicPr>
          <p:cNvPr id="59395" name="Picture 10" descr="2007-TNS-websafe_transparent.gif"/>
          <p:cNvPicPr>
            <a:picLocks noChangeAspect="1"/>
          </p:cNvPicPr>
          <p:nvPr userDrawn="1"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6853238"/>
            <a:ext cx="931863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6" name="Freeform 26"/>
          <p:cNvSpPr>
            <a:spLocks/>
          </p:cNvSpPr>
          <p:nvPr userDrawn="1"/>
        </p:nvSpPr>
        <p:spPr bwMode="auto">
          <a:xfrm>
            <a:off x="1419225" y="7056438"/>
            <a:ext cx="8928100" cy="236537"/>
          </a:xfrm>
          <a:custGeom>
            <a:avLst/>
            <a:gdLst>
              <a:gd name="T0" fmla="*/ 2147483647 w 5351"/>
              <a:gd name="T1" fmla="*/ 0 h 198"/>
              <a:gd name="T2" fmla="*/ 2147483647 w 5351"/>
              <a:gd name="T3" fmla="*/ 0 h 198"/>
              <a:gd name="T4" fmla="*/ 2147483647 w 5351"/>
              <a:gd name="T5" fmla="*/ 2147483647 h 198"/>
              <a:gd name="T6" fmla="*/ 2147483647 w 5351"/>
              <a:gd name="T7" fmla="*/ 2147483647 h 198"/>
              <a:gd name="T8" fmla="*/ 2147483647 w 5351"/>
              <a:gd name="T9" fmla="*/ 2147483647 h 198"/>
              <a:gd name="T10" fmla="*/ 2147483647 w 5351"/>
              <a:gd name="T11" fmla="*/ 2147483647 h 198"/>
              <a:gd name="T12" fmla="*/ 2147483647 w 5351"/>
              <a:gd name="T13" fmla="*/ 2147483647 h 198"/>
              <a:gd name="T14" fmla="*/ 0 w 5351"/>
              <a:gd name="T15" fmla="*/ 2147483647 h 198"/>
              <a:gd name="T16" fmla="*/ 0 w 5351"/>
              <a:gd name="T17" fmla="*/ 2147483647 h 198"/>
              <a:gd name="T18" fmla="*/ 2147483647 w 5351"/>
              <a:gd name="T19" fmla="*/ 2147483647 h 198"/>
              <a:gd name="T20" fmla="*/ 2147483647 w 5351"/>
              <a:gd name="T21" fmla="*/ 2147483647 h 198"/>
              <a:gd name="T22" fmla="*/ 2147483647 w 5351"/>
              <a:gd name="T23" fmla="*/ 2147483647 h 198"/>
              <a:gd name="T24" fmla="*/ 2147483647 w 5351"/>
              <a:gd name="T25" fmla="*/ 0 h 19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5351" h="198">
                <a:moveTo>
                  <a:pt x="54" y="0"/>
                </a:moveTo>
                <a:lnTo>
                  <a:pt x="5297" y="0"/>
                </a:lnTo>
                <a:lnTo>
                  <a:pt x="5318" y="3"/>
                </a:lnTo>
                <a:lnTo>
                  <a:pt x="5334" y="15"/>
                </a:lnTo>
                <a:lnTo>
                  <a:pt x="5346" y="32"/>
                </a:lnTo>
                <a:lnTo>
                  <a:pt x="5351" y="54"/>
                </a:lnTo>
                <a:lnTo>
                  <a:pt x="5351" y="198"/>
                </a:lnTo>
                <a:lnTo>
                  <a:pt x="0" y="198"/>
                </a:lnTo>
                <a:lnTo>
                  <a:pt x="0" y="54"/>
                </a:lnTo>
                <a:lnTo>
                  <a:pt x="5" y="32"/>
                </a:lnTo>
                <a:lnTo>
                  <a:pt x="16" y="15"/>
                </a:lnTo>
                <a:lnTo>
                  <a:pt x="32" y="3"/>
                </a:lnTo>
                <a:lnTo>
                  <a:pt x="54" y="0"/>
                </a:lnTo>
                <a:close/>
              </a:path>
            </a:pathLst>
          </a:custGeom>
          <a:solidFill>
            <a:srgbClr val="FF0099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103970" tIns="51981" rIns="103970" bIns="51981"/>
          <a:lstStyle/>
          <a:p>
            <a:endParaRPr lang="fi-FI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9852025" y="6946900"/>
            <a:ext cx="487363" cy="455613"/>
          </a:xfrm>
          <a:prstGeom prst="rect">
            <a:avLst/>
          </a:prstGeom>
        </p:spPr>
        <p:txBody>
          <a:bodyPr vert="horz" wrap="square" lIns="103970" tIns="51981" rIns="103970" bIns="51981" numCol="1" anchor="ctr" anchorCtr="0" compatLnSpc="1">
            <a:prstTxWarp prst="textNoShape">
              <a:avLst/>
            </a:prstTxWarp>
          </a:bodyPr>
          <a:lstStyle>
            <a:lvl1pPr algn="r" defTabSz="911225">
              <a:defRPr sz="1100">
                <a:solidFill>
                  <a:srgbClr val="FFFFFF"/>
                </a:solidFill>
              </a:defRPr>
            </a:lvl1pPr>
          </a:lstStyle>
          <a:p>
            <a:fld id="{33C48BE6-4470-4AC6-AF13-7C5FA01A2C0A}" type="slidenum">
              <a:rPr lang="en-US" altLang="fi-FI"/>
              <a:pPr/>
              <a:t>‹#›</a:t>
            </a:fld>
            <a:endParaRPr lang="en-US" altLang="fi-FI"/>
          </a:p>
        </p:txBody>
      </p:sp>
      <p:sp>
        <p:nvSpPr>
          <p:cNvPr id="15" name="Slide Number Placeholder 5"/>
          <p:cNvSpPr txBox="1">
            <a:spLocks/>
          </p:cNvSpPr>
          <p:nvPr userDrawn="1"/>
        </p:nvSpPr>
        <p:spPr bwMode="white">
          <a:xfrm>
            <a:off x="9853613" y="6932613"/>
            <a:ext cx="487362" cy="455612"/>
          </a:xfrm>
          <a:prstGeom prst="rect">
            <a:avLst/>
          </a:prstGeom>
        </p:spPr>
        <p:txBody>
          <a:bodyPr lIns="103970" tIns="51981" rIns="103970" bIns="51981" anchor="ctr"/>
          <a:lstStyle>
            <a:lvl1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defTabSz="911225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68563" indent="-242888" defTabSz="911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25763" indent="-242888" defTabSz="911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382963" indent="-242888" defTabSz="911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40163" indent="-242888" defTabSz="9112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AD855DDA-BDDC-4042-B6C9-97A4412CE300}" type="slidenum">
              <a:rPr lang="en-US" altLang="fi-FI" sz="1000">
                <a:solidFill>
                  <a:srgbClr val="FFFFFF"/>
                </a:solidFill>
              </a:rPr>
              <a:pPr algn="r" eaLnBrk="1" hangingPunct="1"/>
              <a:t>‹#›</a:t>
            </a:fld>
            <a:endParaRPr lang="en-US" altLang="fi-FI" sz="1000">
              <a:solidFill>
                <a:srgbClr val="FFFFFF"/>
              </a:solidFill>
            </a:endParaRPr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3"/>
          </p:nvPr>
        </p:nvSpPr>
        <p:spPr>
          <a:xfrm>
            <a:off x="1419225" y="7040563"/>
            <a:ext cx="8913813" cy="234950"/>
          </a:xfrm>
          <a:prstGeom prst="rect">
            <a:avLst/>
          </a:prstGeom>
        </p:spPr>
        <p:txBody>
          <a:bodyPr lIns="103970" tIns="51981" rIns="103970" bIns="51981"/>
          <a:lstStyle>
            <a:lvl1pPr defTabSz="911618">
              <a:defRPr sz="1100">
                <a:solidFill>
                  <a:srgbClr val="FFFFFF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pic>
        <p:nvPicPr>
          <p:cNvPr id="59400" name="Picture 4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21825" y="0"/>
            <a:ext cx="1166813" cy="74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9843" r:id="rId1"/>
    <p:sldLayoutId id="2147489844" r:id="rId2"/>
    <p:sldLayoutId id="2147489845" r:id="rId3"/>
    <p:sldLayoutId id="2147489846" r:id="rId4"/>
    <p:sldLayoutId id="2147489847" r:id="rId5"/>
    <p:sldLayoutId id="2147489848" r:id="rId6"/>
    <p:sldLayoutId id="2147489849" r:id="rId7"/>
    <p:sldLayoutId id="2147489850" r:id="rId8"/>
    <p:sldLayoutId id="2147489851" r:id="rId9"/>
    <p:sldLayoutId id="2147489853" r:id="rId10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5pPr>
      <a:lvl6pPr marL="519843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6pPr>
      <a:lvl7pPr marL="1039698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7pPr>
      <a:lvl8pPr marL="1559547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8pPr>
      <a:lvl9pPr marL="2079394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209550" indent="-209550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623888" indent="-280988" algn="l" rtl="0" eaLnBrk="0" fontAlgn="base" hangingPunct="0">
        <a:spcBef>
          <a:spcPct val="20000"/>
        </a:spcBef>
        <a:spcAft>
          <a:spcPct val="0"/>
        </a:spcAft>
        <a:buBlip>
          <a:blip r:embed="rId15"/>
        </a:buBlip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654050" indent="-300038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817688" indent="-25717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336800" indent="-25717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859170" indent="-259920" algn="l" defTabSz="1039698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79019" indent="-259920" algn="l" defTabSz="1039698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898869" indent="-259920" algn="l" defTabSz="1039698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18716" indent="-259920" algn="l" defTabSz="1039698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969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9843" algn="l" defTabSz="103969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39698" algn="l" defTabSz="103969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59547" algn="l" defTabSz="103969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79394" algn="l" defTabSz="103969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99243" algn="l" defTabSz="103969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119091" algn="l" defTabSz="103969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638946" algn="l" defTabSz="103969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58793" algn="l" defTabSz="103969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7726363" cy="141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15186" tIns="237407" rIns="315186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i-FI"/>
              <a:t>Click to edit Master title style</a:t>
            </a:r>
            <a:endParaRPr lang="en-AU" alt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0055225" y="6973888"/>
            <a:ext cx="590550" cy="277812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algn="r" defTabSz="911225">
              <a:defRPr sz="900">
                <a:solidFill>
                  <a:srgbClr val="333333"/>
                </a:solidFill>
                <a:latin typeface="Verdana" panose="020B0604030504040204" pitchFamily="34" charset="0"/>
              </a:defRPr>
            </a:lvl1pPr>
          </a:lstStyle>
          <a:p>
            <a:fld id="{619B2DCB-F2F3-4B94-8DCA-7388E38663E2}" type="slidenum">
              <a:rPr lang="en-AU" altLang="fi-FI"/>
              <a:pPr/>
              <a:t>‹#›</a:t>
            </a:fld>
            <a:endParaRPr lang="en-AU" altLang="fi-FI"/>
          </a:p>
        </p:txBody>
      </p:sp>
      <p:cxnSp>
        <p:nvCxnSpPr>
          <p:cNvPr id="70" name="Straight Connector 69"/>
          <p:cNvCxnSpPr/>
          <p:nvPr/>
        </p:nvCxnSpPr>
        <p:spPr>
          <a:xfrm>
            <a:off x="330200" y="6557963"/>
            <a:ext cx="100203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0421" name="Picture 2" descr="\\PSTUDIOTERM\Clients\TNS Global\TNS_002 Templates\4. Design\1. Assets\Logos\TNS_LOGOS\final brand jpgs\TNS_logo_rgb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0200" y="6696075"/>
            <a:ext cx="588963" cy="55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2" name="TextBox 24"/>
          <p:cNvSpPr txBox="1">
            <a:spLocks noChangeArrowheads="1"/>
          </p:cNvSpPr>
          <p:nvPr/>
        </p:nvSpPr>
        <p:spPr bwMode="auto">
          <a:xfrm>
            <a:off x="1509713" y="7131050"/>
            <a:ext cx="7085012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302902"/>
          <a:lstStyle>
            <a:lvl1pPr defTabSz="1039813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1039813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1039813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1039813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1039813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AU" altLang="fi-FI" sz="900">
                <a:solidFill>
                  <a:srgbClr val="333333"/>
                </a:solidFill>
                <a:latin typeface="Verdana" pitchFamily="34" charset="0"/>
              </a:rPr>
              <a:t>©TNS 2012	</a:t>
            </a:r>
            <a:r>
              <a:rPr lang="fi-FI" altLang="fi-FI" sz="900">
                <a:solidFill>
                  <a:srgbClr val="333333"/>
                </a:solidFill>
                <a:latin typeface="Verdana" pitchFamily="34" charset="0"/>
              </a:rPr>
              <a:t>Tämän tutkimuksen tulokset on tarkoitettu vain tilaajan omaan käyttöön. Niitä ei saa  lainata, </a:t>
            </a:r>
            <a:br>
              <a:rPr lang="fi-FI" altLang="fi-FI" sz="900">
                <a:solidFill>
                  <a:srgbClr val="333333"/>
                </a:solidFill>
                <a:latin typeface="Verdana" pitchFamily="34" charset="0"/>
              </a:rPr>
            </a:br>
            <a:r>
              <a:rPr lang="fi-FI" altLang="fi-FI" sz="900">
                <a:solidFill>
                  <a:srgbClr val="333333"/>
                </a:solidFill>
                <a:latin typeface="Verdana" pitchFamily="34" charset="0"/>
              </a:rPr>
              <a:t>	luovuttaa, jälleenmyydä tai julkaista ilman tutkimusyrityksen lupaa. </a:t>
            </a:r>
          </a:p>
        </p:txBody>
      </p:sp>
      <p:sp>
        <p:nvSpPr>
          <p:cNvPr id="27" name="Footer Placeholder 29"/>
          <p:cNvSpPr txBox="1">
            <a:spLocks/>
          </p:cNvSpPr>
          <p:nvPr userDrawn="1"/>
        </p:nvSpPr>
        <p:spPr>
          <a:xfrm>
            <a:off x="928688" y="6632575"/>
            <a:ext cx="8831262" cy="415925"/>
          </a:xfrm>
          <a:prstGeom prst="rect">
            <a:avLst/>
          </a:prstGeom>
        </p:spPr>
        <p:txBody>
          <a:bodyPr lIns="103970" tIns="51981" rIns="103970" bIns="51981"/>
          <a:lstStyle>
            <a:defPPr>
              <a:defRPr lang="en-A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 defTabSz="911618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fi-FI" sz="1400" b="0" dirty="0">
                <a:solidFill>
                  <a:prstClr val="black"/>
                </a:solidFill>
                <a:latin typeface="Verdana"/>
              </a:rPr>
              <a:t>Suomen Gallup Elintarviketieto Oy - Maatilojen kehitysnäkymät 2020</a:t>
            </a:r>
          </a:p>
        </p:txBody>
      </p:sp>
      <p:pic>
        <p:nvPicPr>
          <p:cNvPr id="60424" name="Picture 4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75750" y="6586538"/>
            <a:ext cx="116840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9854" r:id="rId1"/>
    <p:sldLayoutId id="2147489855" r:id="rId2"/>
    <p:sldLayoutId id="2147489856" r:id="rId3"/>
    <p:sldLayoutId id="2147489857" r:id="rId4"/>
  </p:sldLayoutIdLst>
  <p:hf sldNum="0" hdr="0" ftr="0" dt="0"/>
  <p:txStyles>
    <p:titleStyle>
      <a:lvl1pPr algn="l" defTabSz="1038225" rtl="0" eaLnBrk="0" fontAlgn="base" hangingPunct="0">
        <a:spcBef>
          <a:spcPct val="0"/>
        </a:spcBef>
        <a:spcAft>
          <a:spcPct val="0"/>
        </a:spcAft>
        <a:defRPr sz="2700" kern="1200">
          <a:solidFill>
            <a:srgbClr val="333333"/>
          </a:solidFill>
          <a:latin typeface="+mj-lt"/>
          <a:ea typeface="+mj-ea"/>
          <a:cs typeface="+mj-cs"/>
        </a:defRPr>
      </a:lvl1pPr>
      <a:lvl2pPr algn="l" defTabSz="1038225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2pPr>
      <a:lvl3pPr algn="l" defTabSz="1038225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3pPr>
      <a:lvl4pPr algn="l" defTabSz="1038225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4pPr>
      <a:lvl5pPr algn="l" defTabSz="1038225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5pPr>
      <a:lvl6pPr marL="456879" algn="l" defTabSz="1039084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6pPr>
      <a:lvl7pPr marL="913763" algn="l" defTabSz="1039084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7pPr>
      <a:lvl8pPr marL="1370639" algn="l" defTabSz="1039084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8pPr>
      <a:lvl9pPr marL="1827519" algn="l" defTabSz="1039084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9pPr>
    </p:titleStyle>
    <p:bodyStyle>
      <a:lvl1pPr algn="l" defTabSz="103822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b="1" kern="1200">
          <a:solidFill>
            <a:srgbClr val="262626"/>
          </a:solidFill>
          <a:latin typeface="+mn-lt"/>
          <a:ea typeface="+mn-ea"/>
          <a:cs typeface="+mn-cs"/>
        </a:defRPr>
      </a:lvl1pPr>
      <a:lvl2pPr algn="l" defTabSz="103822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kern="1200">
          <a:solidFill>
            <a:srgbClr val="262626"/>
          </a:solidFill>
          <a:latin typeface="+mn-lt"/>
          <a:ea typeface="+mn-ea"/>
          <a:cs typeface="+mn-cs"/>
        </a:defRPr>
      </a:lvl2pPr>
      <a:lvl3pPr marL="284163" indent="-284163" algn="l" defTabSz="1038225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"/>
        <a:defRPr kern="1200">
          <a:solidFill>
            <a:srgbClr val="262626"/>
          </a:solidFill>
          <a:latin typeface="+mn-lt"/>
          <a:ea typeface="+mn-ea"/>
          <a:cs typeface="+mn-cs"/>
        </a:defRPr>
      </a:lvl3pPr>
      <a:lvl4pPr marL="576263" indent="-288925" algn="l" defTabSz="1038225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kern="1200">
          <a:solidFill>
            <a:srgbClr val="262626"/>
          </a:solidFill>
          <a:latin typeface="+mn-lt"/>
          <a:ea typeface="+mn-ea"/>
          <a:cs typeface="+mn-cs"/>
        </a:defRPr>
      </a:lvl4pPr>
      <a:lvl5pPr marL="863600" indent="-284163" algn="l" defTabSz="1038225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kern="1200">
          <a:solidFill>
            <a:srgbClr val="262626"/>
          </a:solidFill>
          <a:latin typeface="+mn-lt"/>
          <a:ea typeface="+mn-ea"/>
          <a:cs typeface="+mn-cs"/>
        </a:defRPr>
      </a:lvl5pPr>
      <a:lvl6pPr marL="2859170" indent="-259920" algn="l" defTabSz="1039698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79019" indent="-259920" algn="l" defTabSz="1039698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898869" indent="-259920" algn="l" defTabSz="1039698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18716" indent="-259920" algn="l" defTabSz="1039698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969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9843" algn="l" defTabSz="103969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39698" algn="l" defTabSz="103969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59547" algn="l" defTabSz="103969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79394" algn="l" defTabSz="103969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99243" algn="l" defTabSz="103969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119091" algn="l" defTabSz="103969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638946" algn="l" defTabSz="103969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58793" algn="l" defTabSz="103969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7726363" cy="141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15225" tIns="237437" rIns="315225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i-FI"/>
              <a:t>Click to edit Master title style</a:t>
            </a:r>
            <a:endParaRPr lang="en-AU" alt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0055225" y="6973888"/>
            <a:ext cx="590550" cy="277812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algn="r" defTabSz="911225">
              <a:defRPr sz="900">
                <a:solidFill>
                  <a:srgbClr val="333333"/>
                </a:solidFill>
                <a:latin typeface="Verdana" panose="020B0604030504040204" pitchFamily="34" charset="0"/>
              </a:defRPr>
            </a:lvl1pPr>
          </a:lstStyle>
          <a:p>
            <a:fld id="{D374DF29-2961-4385-8922-2CDBFB6D06B4}" type="slidenum">
              <a:rPr lang="en-AU" altLang="fi-FI"/>
              <a:pPr/>
              <a:t>‹#›</a:t>
            </a:fld>
            <a:endParaRPr lang="en-AU" altLang="fi-FI"/>
          </a:p>
        </p:txBody>
      </p:sp>
      <p:cxnSp>
        <p:nvCxnSpPr>
          <p:cNvPr id="70" name="Straight Connector 69"/>
          <p:cNvCxnSpPr/>
          <p:nvPr/>
        </p:nvCxnSpPr>
        <p:spPr>
          <a:xfrm>
            <a:off x="330200" y="6557963"/>
            <a:ext cx="100203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45" name="Picture 2" descr="\\PSTUDIOTERM\Clients\TNS Global\TNS_002 Templates\4. Design\1. Assets\Logos\TNS_LOGOS\final brand jpgs\TNS_logo_rgb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0200" y="6696075"/>
            <a:ext cx="588963" cy="55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6" name="TextBox 24"/>
          <p:cNvSpPr txBox="1">
            <a:spLocks noChangeArrowheads="1"/>
          </p:cNvSpPr>
          <p:nvPr/>
        </p:nvSpPr>
        <p:spPr bwMode="auto">
          <a:xfrm>
            <a:off x="1509713" y="7131050"/>
            <a:ext cx="7085012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302939"/>
          <a:lstStyle>
            <a:lvl1pPr defTabSz="1039813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1039813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1039813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1039813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1039813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AU" altLang="fi-FI" sz="900">
                <a:solidFill>
                  <a:srgbClr val="333333"/>
                </a:solidFill>
                <a:latin typeface="Verdana" pitchFamily="34" charset="0"/>
              </a:rPr>
              <a:t>©TNS 2012	</a:t>
            </a:r>
            <a:r>
              <a:rPr lang="fi-FI" altLang="fi-FI" sz="900">
                <a:solidFill>
                  <a:srgbClr val="333333"/>
                </a:solidFill>
                <a:latin typeface="Verdana" pitchFamily="34" charset="0"/>
              </a:rPr>
              <a:t>Tämän tutkimuksen tulokset on tarkoitettu vain tilaajan omaan käyttöön. Niitä ei saa  lainata, </a:t>
            </a:r>
            <a:br>
              <a:rPr lang="fi-FI" altLang="fi-FI" sz="900">
                <a:solidFill>
                  <a:srgbClr val="333333"/>
                </a:solidFill>
                <a:latin typeface="Verdana" pitchFamily="34" charset="0"/>
              </a:rPr>
            </a:br>
            <a:r>
              <a:rPr lang="fi-FI" altLang="fi-FI" sz="900">
                <a:solidFill>
                  <a:srgbClr val="333333"/>
                </a:solidFill>
                <a:latin typeface="Verdana" pitchFamily="34" charset="0"/>
              </a:rPr>
              <a:t>	luovuttaa, jälleenmyydä tai julkaista ilman tutkimusyrityksen lupaa. </a:t>
            </a:r>
          </a:p>
        </p:txBody>
      </p:sp>
      <p:sp>
        <p:nvSpPr>
          <p:cNvPr id="27" name="Footer Placeholder 29"/>
          <p:cNvSpPr txBox="1">
            <a:spLocks/>
          </p:cNvSpPr>
          <p:nvPr userDrawn="1"/>
        </p:nvSpPr>
        <p:spPr>
          <a:xfrm>
            <a:off x="928688" y="6632575"/>
            <a:ext cx="8831262" cy="415925"/>
          </a:xfrm>
          <a:prstGeom prst="rect">
            <a:avLst/>
          </a:prstGeom>
        </p:spPr>
        <p:txBody>
          <a:bodyPr lIns="103985" tIns="51989" rIns="103985" bIns="51989"/>
          <a:lstStyle>
            <a:defPPr>
              <a:defRPr lang="en-A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 defTabSz="911728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fi-FI" sz="1400" b="0" dirty="0">
                <a:solidFill>
                  <a:prstClr val="black"/>
                </a:solidFill>
                <a:latin typeface="Verdana"/>
              </a:rPr>
              <a:t>Suomen Gallup Elintarviketieto Oy - Maatilojen kehitysnäkymät 2020</a:t>
            </a:r>
          </a:p>
        </p:txBody>
      </p:sp>
      <p:pic>
        <p:nvPicPr>
          <p:cNvPr id="61448" name="Picture 4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75750" y="6586538"/>
            <a:ext cx="116840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9858" r:id="rId1"/>
    <p:sldLayoutId id="2147489859" r:id="rId2"/>
    <p:sldLayoutId id="2147489860" r:id="rId3"/>
    <p:sldLayoutId id="2147489861" r:id="rId4"/>
  </p:sldLayoutIdLst>
  <p:hf sldNum="0" hdr="0" ftr="0" dt="0"/>
  <p:txStyles>
    <p:titleStyle>
      <a:lvl1pPr algn="l" defTabSz="1038225" rtl="0" eaLnBrk="0" fontAlgn="base" hangingPunct="0">
        <a:spcBef>
          <a:spcPct val="0"/>
        </a:spcBef>
        <a:spcAft>
          <a:spcPct val="0"/>
        </a:spcAft>
        <a:defRPr sz="2700" kern="1200">
          <a:solidFill>
            <a:srgbClr val="333333"/>
          </a:solidFill>
          <a:latin typeface="+mj-lt"/>
          <a:ea typeface="+mj-ea"/>
          <a:cs typeface="+mj-cs"/>
        </a:defRPr>
      </a:lvl1pPr>
      <a:lvl2pPr algn="l" defTabSz="1038225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2pPr>
      <a:lvl3pPr algn="l" defTabSz="1038225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3pPr>
      <a:lvl4pPr algn="l" defTabSz="1038225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4pPr>
      <a:lvl5pPr algn="l" defTabSz="1038225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5pPr>
      <a:lvl6pPr marL="456879" algn="l" defTabSz="1039084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6pPr>
      <a:lvl7pPr marL="913763" algn="l" defTabSz="1039084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7pPr>
      <a:lvl8pPr marL="1370639" algn="l" defTabSz="1039084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8pPr>
      <a:lvl9pPr marL="1827519" algn="l" defTabSz="1039084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9pPr>
    </p:titleStyle>
    <p:bodyStyle>
      <a:lvl1pPr algn="l" defTabSz="103822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b="1" kern="1200">
          <a:solidFill>
            <a:srgbClr val="262626"/>
          </a:solidFill>
          <a:latin typeface="+mn-lt"/>
          <a:ea typeface="+mn-ea"/>
          <a:cs typeface="+mn-cs"/>
        </a:defRPr>
      </a:lvl1pPr>
      <a:lvl2pPr algn="l" defTabSz="103822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kern="1200">
          <a:solidFill>
            <a:srgbClr val="262626"/>
          </a:solidFill>
          <a:latin typeface="+mn-lt"/>
          <a:ea typeface="+mn-ea"/>
          <a:cs typeface="+mn-cs"/>
        </a:defRPr>
      </a:lvl2pPr>
      <a:lvl3pPr marL="284163" indent="-284163" algn="l" defTabSz="1038225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"/>
        <a:defRPr kern="1200">
          <a:solidFill>
            <a:srgbClr val="262626"/>
          </a:solidFill>
          <a:latin typeface="+mn-lt"/>
          <a:ea typeface="+mn-ea"/>
          <a:cs typeface="+mn-cs"/>
        </a:defRPr>
      </a:lvl3pPr>
      <a:lvl4pPr marL="576263" indent="-288925" algn="l" defTabSz="1038225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kern="1200">
          <a:solidFill>
            <a:srgbClr val="262626"/>
          </a:solidFill>
          <a:latin typeface="+mn-lt"/>
          <a:ea typeface="+mn-ea"/>
          <a:cs typeface="+mn-cs"/>
        </a:defRPr>
      </a:lvl4pPr>
      <a:lvl5pPr marL="863600" indent="-284163" algn="l" defTabSz="1038225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kern="1200">
          <a:solidFill>
            <a:srgbClr val="262626"/>
          </a:solidFill>
          <a:latin typeface="+mn-lt"/>
          <a:ea typeface="+mn-ea"/>
          <a:cs typeface="+mn-cs"/>
        </a:defRPr>
      </a:lvl5pPr>
      <a:lvl6pPr marL="2859521" indent="-259952" algn="l" defTabSz="1039823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79437" indent="-259952" algn="l" defTabSz="1039823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899350" indent="-259952" algn="l" defTabSz="1039823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19264" indent="-259952" algn="l" defTabSz="1039823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982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9908" algn="l" defTabSz="103982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39823" algn="l" defTabSz="103982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59740" algn="l" defTabSz="103982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79652" algn="l" defTabSz="103982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99565" algn="l" defTabSz="103982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119482" algn="l" defTabSz="103982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639396" algn="l" defTabSz="103982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59309" algn="l" defTabSz="103982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Kuva 1" descr="MTK-pohjakuvat_9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5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9436" r:id="rId1"/>
  </p:sldLayoutIdLst>
  <p:hf sldNum="0" hdr="0" ftr="0" dt="0"/>
  <p:txStyles>
    <p:titleStyle>
      <a:lvl1pPr algn="ctr" defTabSz="500063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500063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2pPr>
      <a:lvl3pPr algn="ctr" defTabSz="500063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3pPr>
      <a:lvl4pPr algn="ctr" defTabSz="500063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4pPr>
      <a:lvl5pPr algn="ctr" defTabSz="500063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5pPr>
      <a:lvl6pPr marL="441285" algn="ctr" defTabSz="502587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6pPr>
      <a:lvl7pPr marL="882655" algn="ctr" defTabSz="502587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7pPr>
      <a:lvl8pPr marL="1323992" algn="ctr" defTabSz="502587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8pPr>
      <a:lvl9pPr marL="1765337" algn="ctr" defTabSz="502587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9pPr>
    </p:titleStyle>
    <p:bodyStyle>
      <a:lvl1pPr marL="374650" indent="-374650" algn="l" defTabSz="5000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14388" indent="-311150" algn="l" defTabSz="5000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255713" indent="-247650" algn="l" defTabSz="5000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58950" indent="-247650" algn="l" defTabSz="5000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263775" indent="-247650" algn="l" defTabSz="5000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768371" indent="-251629" algn="l" defTabSz="503301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271713" indent="-251629" algn="l" defTabSz="503301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775048" indent="-251629" algn="l" defTabSz="503301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278375" indent="-251629" algn="l" defTabSz="503301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50330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3301" algn="l" defTabSz="50330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6669" algn="l" defTabSz="50330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0026" algn="l" defTabSz="50330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3351" algn="l" defTabSz="50330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6693" algn="l" defTabSz="50330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0041" algn="l" defTabSz="50330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23380" algn="l" defTabSz="50330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26711" algn="l" defTabSz="50330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7726363" cy="141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15264" tIns="237466" rIns="315264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i-FI"/>
              <a:t>Click to edit Master title style</a:t>
            </a:r>
            <a:endParaRPr lang="en-AU" alt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0055225" y="6973888"/>
            <a:ext cx="590550" cy="277812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algn="r" defTabSz="911225">
              <a:defRPr sz="900">
                <a:solidFill>
                  <a:srgbClr val="333333"/>
                </a:solidFill>
                <a:latin typeface="Verdana" panose="020B0604030504040204" pitchFamily="34" charset="0"/>
              </a:defRPr>
            </a:lvl1pPr>
          </a:lstStyle>
          <a:p>
            <a:fld id="{70383F21-8655-4943-81D5-9BB0D5002EE4}" type="slidenum">
              <a:rPr lang="en-AU" altLang="fi-FI"/>
              <a:pPr/>
              <a:t>‹#›</a:t>
            </a:fld>
            <a:endParaRPr lang="en-AU" altLang="fi-FI"/>
          </a:p>
        </p:txBody>
      </p:sp>
      <p:cxnSp>
        <p:nvCxnSpPr>
          <p:cNvPr id="70" name="Straight Connector 69"/>
          <p:cNvCxnSpPr/>
          <p:nvPr/>
        </p:nvCxnSpPr>
        <p:spPr>
          <a:xfrm>
            <a:off x="330200" y="6557963"/>
            <a:ext cx="100203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2469" name="Picture 2" descr="\\PSTUDIOTERM\Clients\TNS Global\TNS_002 Templates\4. Design\1. Assets\Logos\TNS_LOGOS\final brand jpgs\TNS_logo_rgb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0200" y="6696075"/>
            <a:ext cx="588963" cy="55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70" name="TextBox 24"/>
          <p:cNvSpPr txBox="1">
            <a:spLocks noChangeArrowheads="1"/>
          </p:cNvSpPr>
          <p:nvPr/>
        </p:nvSpPr>
        <p:spPr bwMode="auto">
          <a:xfrm>
            <a:off x="1509713" y="7131050"/>
            <a:ext cx="7085012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302978"/>
          <a:lstStyle>
            <a:lvl1pPr defTabSz="1039813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1039813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1039813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1039813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1039813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AU" altLang="fi-FI" sz="900">
                <a:solidFill>
                  <a:srgbClr val="333333"/>
                </a:solidFill>
                <a:latin typeface="Verdana" pitchFamily="34" charset="0"/>
              </a:rPr>
              <a:t>©TNS 2012	</a:t>
            </a:r>
            <a:r>
              <a:rPr lang="fi-FI" altLang="fi-FI" sz="900">
                <a:solidFill>
                  <a:srgbClr val="333333"/>
                </a:solidFill>
                <a:latin typeface="Verdana" pitchFamily="34" charset="0"/>
              </a:rPr>
              <a:t>Tämän tutkimuksen tulokset on tarkoitettu vain tilaajan omaan käyttöön. Niitä ei saa  lainata, </a:t>
            </a:r>
            <a:br>
              <a:rPr lang="fi-FI" altLang="fi-FI" sz="900">
                <a:solidFill>
                  <a:srgbClr val="333333"/>
                </a:solidFill>
                <a:latin typeface="Verdana" pitchFamily="34" charset="0"/>
              </a:rPr>
            </a:br>
            <a:r>
              <a:rPr lang="fi-FI" altLang="fi-FI" sz="900">
                <a:solidFill>
                  <a:srgbClr val="333333"/>
                </a:solidFill>
                <a:latin typeface="Verdana" pitchFamily="34" charset="0"/>
              </a:rPr>
              <a:t>	luovuttaa, jälleenmyydä tai julkaista ilman tutkimusyrityksen lupaa. </a:t>
            </a:r>
          </a:p>
        </p:txBody>
      </p:sp>
      <p:sp>
        <p:nvSpPr>
          <p:cNvPr id="27" name="Footer Placeholder 29"/>
          <p:cNvSpPr txBox="1">
            <a:spLocks/>
          </p:cNvSpPr>
          <p:nvPr userDrawn="1"/>
        </p:nvSpPr>
        <p:spPr>
          <a:xfrm>
            <a:off x="928688" y="6632575"/>
            <a:ext cx="8831262" cy="415925"/>
          </a:xfrm>
          <a:prstGeom prst="rect">
            <a:avLst/>
          </a:prstGeom>
        </p:spPr>
        <p:txBody>
          <a:bodyPr lIns="103997" tIns="51995" rIns="103997" bIns="51995"/>
          <a:lstStyle>
            <a:defPPr>
              <a:defRPr lang="en-A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defTabSz="911843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fi-FI" sz="1400" b="0" dirty="0">
                <a:solidFill>
                  <a:prstClr val="black"/>
                </a:solidFill>
                <a:latin typeface="Verdana"/>
              </a:rPr>
              <a:t>Maatilojen kehitysnäkymät 2020: 221100079</a:t>
            </a:r>
          </a:p>
        </p:txBody>
      </p:sp>
      <p:pic>
        <p:nvPicPr>
          <p:cNvPr id="62472" name="Picture 4"/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75750" y="6586538"/>
            <a:ext cx="116840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9862" r:id="rId1"/>
    <p:sldLayoutId id="2147489863" r:id="rId2"/>
    <p:sldLayoutId id="2147489864" r:id="rId3"/>
    <p:sldLayoutId id="2147489865" r:id="rId4"/>
    <p:sldLayoutId id="2147489866" r:id="rId5"/>
    <p:sldLayoutId id="2147489867" r:id="rId6"/>
    <p:sldLayoutId id="2147489868" r:id="rId7"/>
  </p:sldLayoutIdLst>
  <p:hf sldNum="0" hdr="0" ftr="0" dt="0"/>
  <p:txStyles>
    <p:titleStyle>
      <a:lvl1pPr algn="l" defTabSz="1038225" rtl="0" eaLnBrk="0" fontAlgn="base" hangingPunct="0">
        <a:spcBef>
          <a:spcPct val="0"/>
        </a:spcBef>
        <a:spcAft>
          <a:spcPct val="0"/>
        </a:spcAft>
        <a:defRPr sz="2700" kern="1200">
          <a:solidFill>
            <a:srgbClr val="333333"/>
          </a:solidFill>
          <a:latin typeface="+mj-lt"/>
          <a:ea typeface="+mj-ea"/>
          <a:cs typeface="+mj-cs"/>
        </a:defRPr>
      </a:lvl1pPr>
      <a:lvl2pPr algn="l" defTabSz="1038225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2pPr>
      <a:lvl3pPr algn="l" defTabSz="1038225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3pPr>
      <a:lvl4pPr algn="l" defTabSz="1038225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4pPr>
      <a:lvl5pPr algn="l" defTabSz="1038225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5pPr>
      <a:lvl6pPr marL="456879" algn="l" defTabSz="1039084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6pPr>
      <a:lvl7pPr marL="913763" algn="l" defTabSz="1039084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7pPr>
      <a:lvl8pPr marL="1370639" algn="l" defTabSz="1039084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8pPr>
      <a:lvl9pPr marL="1827519" algn="l" defTabSz="1039084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9pPr>
    </p:titleStyle>
    <p:bodyStyle>
      <a:lvl1pPr algn="l" defTabSz="103822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b="1" kern="1200">
          <a:solidFill>
            <a:srgbClr val="262626"/>
          </a:solidFill>
          <a:latin typeface="+mn-lt"/>
          <a:ea typeface="+mn-ea"/>
          <a:cs typeface="+mn-cs"/>
        </a:defRPr>
      </a:lvl1pPr>
      <a:lvl2pPr algn="l" defTabSz="103822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kern="1200">
          <a:solidFill>
            <a:srgbClr val="262626"/>
          </a:solidFill>
          <a:latin typeface="+mn-lt"/>
          <a:ea typeface="+mn-ea"/>
          <a:cs typeface="+mn-cs"/>
        </a:defRPr>
      </a:lvl2pPr>
      <a:lvl3pPr marL="284163" indent="-284163" algn="l" defTabSz="1038225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"/>
        <a:defRPr kern="1200">
          <a:solidFill>
            <a:srgbClr val="262626"/>
          </a:solidFill>
          <a:latin typeface="+mn-lt"/>
          <a:ea typeface="+mn-ea"/>
          <a:cs typeface="+mn-cs"/>
        </a:defRPr>
      </a:lvl3pPr>
      <a:lvl4pPr marL="576263" indent="-288925" algn="l" defTabSz="1038225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kern="1200">
          <a:solidFill>
            <a:srgbClr val="262626"/>
          </a:solidFill>
          <a:latin typeface="+mn-lt"/>
          <a:ea typeface="+mn-ea"/>
          <a:cs typeface="+mn-cs"/>
        </a:defRPr>
      </a:lvl4pPr>
      <a:lvl5pPr marL="863600" indent="-284163" algn="l" defTabSz="1038225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kern="1200">
          <a:solidFill>
            <a:srgbClr val="262626"/>
          </a:solidFill>
          <a:latin typeface="+mn-lt"/>
          <a:ea typeface="+mn-ea"/>
          <a:cs typeface="+mn-cs"/>
        </a:defRPr>
      </a:lvl5pPr>
      <a:lvl6pPr marL="2859875" indent="-259984" algn="l" defTabSz="1039952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79856" indent="-259984" algn="l" defTabSz="1039952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899832" indent="-259984" algn="l" defTabSz="1039952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19808" indent="-259984" algn="l" defTabSz="1039952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99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9972" algn="l" defTabSz="10399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39952" algn="l" defTabSz="10399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59931" algn="l" defTabSz="10399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79910" algn="l" defTabSz="10399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99887" algn="l" defTabSz="10399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119867" algn="l" defTabSz="10399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639845" algn="l" defTabSz="10399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59822" algn="l" defTabSz="10399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7726363" cy="141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15340" tIns="237527" rIns="31534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i-FI"/>
              <a:t>Click to edit Master title style</a:t>
            </a:r>
            <a:endParaRPr lang="en-AU" alt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0055225" y="6973888"/>
            <a:ext cx="590550" cy="277812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algn="r" defTabSz="911225">
              <a:defRPr sz="900">
                <a:solidFill>
                  <a:srgbClr val="333333"/>
                </a:solidFill>
                <a:latin typeface="Verdana" panose="020B0604030504040204" pitchFamily="34" charset="0"/>
              </a:defRPr>
            </a:lvl1pPr>
          </a:lstStyle>
          <a:p>
            <a:fld id="{26BDC727-E643-4A86-8A2B-0DAC1FF14CEC}" type="slidenum">
              <a:rPr lang="en-AU" altLang="fi-FI"/>
              <a:pPr/>
              <a:t>‹#›</a:t>
            </a:fld>
            <a:endParaRPr lang="en-AU" altLang="fi-FI"/>
          </a:p>
        </p:txBody>
      </p:sp>
      <p:cxnSp>
        <p:nvCxnSpPr>
          <p:cNvPr id="70" name="Straight Connector 69"/>
          <p:cNvCxnSpPr/>
          <p:nvPr/>
        </p:nvCxnSpPr>
        <p:spPr>
          <a:xfrm>
            <a:off x="330200" y="6557963"/>
            <a:ext cx="100203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3493" name="Picture 2" descr="\\PSTUDIOTERM\Clients\TNS Global\TNS_002 Templates\4. Design\1. Assets\Logos\TNS_LOGOS\final brand jpgs\TNS_logo_rgb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0200" y="6696075"/>
            <a:ext cx="588963" cy="55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4" name="TextBox 24"/>
          <p:cNvSpPr txBox="1">
            <a:spLocks noChangeArrowheads="1"/>
          </p:cNvSpPr>
          <p:nvPr/>
        </p:nvSpPr>
        <p:spPr bwMode="auto">
          <a:xfrm>
            <a:off x="1509713" y="7131050"/>
            <a:ext cx="7085012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303054"/>
          <a:lstStyle>
            <a:lvl1pPr defTabSz="1039813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1039813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1039813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1039813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1039813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AU" altLang="fi-FI" sz="900">
                <a:solidFill>
                  <a:srgbClr val="333333"/>
                </a:solidFill>
                <a:latin typeface="Verdana" pitchFamily="34" charset="0"/>
              </a:rPr>
              <a:t>©TNS 2012	</a:t>
            </a:r>
            <a:r>
              <a:rPr lang="fi-FI" altLang="fi-FI" sz="900">
                <a:solidFill>
                  <a:srgbClr val="333333"/>
                </a:solidFill>
                <a:latin typeface="Verdana" pitchFamily="34" charset="0"/>
              </a:rPr>
              <a:t>Tämän tutkimuksen tulokset on tarkoitettu vain tilaajan omaan käyttöön. Niitä ei saa  lainata, </a:t>
            </a:r>
            <a:br>
              <a:rPr lang="fi-FI" altLang="fi-FI" sz="900">
                <a:solidFill>
                  <a:srgbClr val="333333"/>
                </a:solidFill>
                <a:latin typeface="Verdana" pitchFamily="34" charset="0"/>
              </a:rPr>
            </a:br>
            <a:r>
              <a:rPr lang="fi-FI" altLang="fi-FI" sz="900">
                <a:solidFill>
                  <a:srgbClr val="333333"/>
                </a:solidFill>
                <a:latin typeface="Verdana" pitchFamily="34" charset="0"/>
              </a:rPr>
              <a:t>	luovuttaa, jälleenmyydä tai julkaista ilman tutkimusyrityksen lupaa. </a:t>
            </a:r>
          </a:p>
        </p:txBody>
      </p:sp>
      <p:sp>
        <p:nvSpPr>
          <p:cNvPr id="27" name="Footer Placeholder 29"/>
          <p:cNvSpPr txBox="1">
            <a:spLocks/>
          </p:cNvSpPr>
          <p:nvPr userDrawn="1"/>
        </p:nvSpPr>
        <p:spPr>
          <a:xfrm>
            <a:off x="928688" y="6632575"/>
            <a:ext cx="8831262" cy="415925"/>
          </a:xfrm>
          <a:prstGeom prst="rect">
            <a:avLst/>
          </a:prstGeom>
        </p:spPr>
        <p:txBody>
          <a:bodyPr lIns="104024" tIns="52011" rIns="104024" bIns="52011"/>
          <a:lstStyle>
            <a:defPPr>
              <a:defRPr lang="en-A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defTabSz="912065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fi-FI" sz="1400" b="0" dirty="0">
                <a:solidFill>
                  <a:prstClr val="black"/>
                </a:solidFill>
                <a:latin typeface="Verdana"/>
              </a:rPr>
              <a:t>Maatilojen kehitysnäkymät 2020: 221100079</a:t>
            </a:r>
          </a:p>
        </p:txBody>
      </p:sp>
      <p:pic>
        <p:nvPicPr>
          <p:cNvPr id="63496" name="Picture 4"/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75750" y="6586538"/>
            <a:ext cx="116840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9869" r:id="rId1"/>
    <p:sldLayoutId id="2147489870" r:id="rId2"/>
    <p:sldLayoutId id="2147489871" r:id="rId3"/>
    <p:sldLayoutId id="2147489872" r:id="rId4"/>
    <p:sldLayoutId id="2147489873" r:id="rId5"/>
    <p:sldLayoutId id="2147489874" r:id="rId6"/>
    <p:sldLayoutId id="2147489875" r:id="rId7"/>
  </p:sldLayoutIdLst>
  <p:hf sldNum="0" hdr="0" ftr="0" dt="0"/>
  <p:txStyles>
    <p:titleStyle>
      <a:lvl1pPr algn="l" defTabSz="1038225" rtl="0" eaLnBrk="0" fontAlgn="base" hangingPunct="0">
        <a:spcBef>
          <a:spcPct val="0"/>
        </a:spcBef>
        <a:spcAft>
          <a:spcPct val="0"/>
        </a:spcAft>
        <a:defRPr sz="2700" kern="1200">
          <a:solidFill>
            <a:srgbClr val="333333"/>
          </a:solidFill>
          <a:latin typeface="+mj-lt"/>
          <a:ea typeface="+mj-ea"/>
          <a:cs typeface="+mj-cs"/>
        </a:defRPr>
      </a:lvl1pPr>
      <a:lvl2pPr algn="l" defTabSz="1038225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2pPr>
      <a:lvl3pPr algn="l" defTabSz="1038225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3pPr>
      <a:lvl4pPr algn="l" defTabSz="1038225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4pPr>
      <a:lvl5pPr algn="l" defTabSz="1038225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5pPr>
      <a:lvl6pPr marL="456879" algn="l" defTabSz="1039084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6pPr>
      <a:lvl7pPr marL="913763" algn="l" defTabSz="1039084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7pPr>
      <a:lvl8pPr marL="1370639" algn="l" defTabSz="1039084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8pPr>
      <a:lvl9pPr marL="1827519" algn="l" defTabSz="1039084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9pPr>
    </p:titleStyle>
    <p:bodyStyle>
      <a:lvl1pPr algn="l" defTabSz="103822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b="1" kern="1200">
          <a:solidFill>
            <a:srgbClr val="262626"/>
          </a:solidFill>
          <a:latin typeface="+mn-lt"/>
          <a:ea typeface="+mn-ea"/>
          <a:cs typeface="+mn-cs"/>
        </a:defRPr>
      </a:lvl1pPr>
      <a:lvl2pPr algn="l" defTabSz="103822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kern="1200">
          <a:solidFill>
            <a:srgbClr val="262626"/>
          </a:solidFill>
          <a:latin typeface="+mn-lt"/>
          <a:ea typeface="+mn-ea"/>
          <a:cs typeface="+mn-cs"/>
        </a:defRPr>
      </a:lvl2pPr>
      <a:lvl3pPr marL="285750" indent="-285750" algn="l" defTabSz="1038225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"/>
        <a:defRPr kern="1200">
          <a:solidFill>
            <a:srgbClr val="262626"/>
          </a:solidFill>
          <a:latin typeface="+mn-lt"/>
          <a:ea typeface="+mn-ea"/>
          <a:cs typeface="+mn-cs"/>
        </a:defRPr>
      </a:lvl3pPr>
      <a:lvl4pPr marL="576263" indent="-288925" algn="l" defTabSz="1038225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kern="1200">
          <a:solidFill>
            <a:srgbClr val="262626"/>
          </a:solidFill>
          <a:latin typeface="+mn-lt"/>
          <a:ea typeface="+mn-ea"/>
          <a:cs typeface="+mn-cs"/>
        </a:defRPr>
      </a:lvl4pPr>
      <a:lvl5pPr marL="863600" indent="-285750" algn="l" defTabSz="1038225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kern="1200">
          <a:solidFill>
            <a:srgbClr val="262626"/>
          </a:solidFill>
          <a:latin typeface="+mn-lt"/>
          <a:ea typeface="+mn-ea"/>
          <a:cs typeface="+mn-cs"/>
        </a:defRPr>
      </a:lvl5pPr>
      <a:lvl6pPr marL="2860584" indent="-260049" algn="l" defTabSz="1040211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0691" indent="-260049" algn="l" defTabSz="1040211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00796" indent="-260049" algn="l" defTabSz="1040211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20904" indent="-260049" algn="l" defTabSz="1040211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4021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20102" algn="l" defTabSz="104021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40211" algn="l" defTabSz="104021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60319" algn="l" defTabSz="104021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80425" algn="l" defTabSz="104021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600532" algn="l" defTabSz="104021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120638" algn="l" defTabSz="104021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640746" algn="l" defTabSz="104021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60851" algn="l" defTabSz="104021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10690225" cy="113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15340" tIns="237527" rIns="31534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i-FI"/>
              <a:t>Click to edit Master title style</a:t>
            </a:r>
            <a:endParaRPr lang="en-AU" altLang="fi-FI"/>
          </a:p>
        </p:txBody>
      </p:sp>
      <p:sp>
        <p:nvSpPr>
          <p:cNvPr id="6451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0" y="1138238"/>
            <a:ext cx="10690225" cy="444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15340" tIns="241627" rIns="31534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i-FI"/>
              <a:t>Click to edit Master text styles</a:t>
            </a:r>
          </a:p>
          <a:p>
            <a:pPr lvl="1"/>
            <a:r>
              <a:rPr lang="en-US" altLang="fi-FI"/>
              <a:t>Second level</a:t>
            </a:r>
          </a:p>
          <a:p>
            <a:pPr lvl="2"/>
            <a:r>
              <a:rPr lang="en-US" altLang="fi-FI"/>
              <a:t>Third level</a:t>
            </a:r>
          </a:p>
          <a:p>
            <a:pPr lvl="3"/>
            <a:r>
              <a:rPr lang="en-US" altLang="fi-FI"/>
              <a:t>Fourth level</a:t>
            </a:r>
          </a:p>
          <a:p>
            <a:pPr lvl="4"/>
            <a:r>
              <a:rPr lang="en-US" altLang="fi-FI"/>
              <a:t>Fifth level</a:t>
            </a:r>
            <a:endParaRPr lang="en-AU" alt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9759950" y="6973888"/>
            <a:ext cx="590550" cy="277812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algn="r" defTabSz="911225">
              <a:defRPr sz="900">
                <a:solidFill>
                  <a:srgbClr val="333333"/>
                </a:solidFill>
                <a:latin typeface="Verdana" panose="020B0604030504040204" pitchFamily="34" charset="0"/>
              </a:defRPr>
            </a:lvl1pPr>
          </a:lstStyle>
          <a:p>
            <a:fld id="{0406E1F7-0671-4F53-9BD6-F56620F7C1A3}" type="slidenum">
              <a:rPr lang="en-AU" altLang="fi-FI"/>
              <a:pPr/>
              <a:t>‹#›</a:t>
            </a:fld>
            <a:endParaRPr lang="en-AU" altLang="fi-FI"/>
          </a:p>
        </p:txBody>
      </p:sp>
      <p:cxnSp>
        <p:nvCxnSpPr>
          <p:cNvPr id="70" name="Straight Connector 69"/>
          <p:cNvCxnSpPr/>
          <p:nvPr/>
        </p:nvCxnSpPr>
        <p:spPr>
          <a:xfrm>
            <a:off x="330200" y="6557963"/>
            <a:ext cx="100203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Footer Placeholder 70"/>
          <p:cNvSpPr>
            <a:spLocks noGrp="1"/>
          </p:cNvSpPr>
          <p:nvPr>
            <p:ph type="ftr" sz="quarter" idx="3"/>
          </p:nvPr>
        </p:nvSpPr>
        <p:spPr>
          <a:xfrm>
            <a:off x="919163" y="6557963"/>
            <a:ext cx="8831262" cy="415925"/>
          </a:xfrm>
          <a:prstGeom prst="rect">
            <a:avLst/>
          </a:prstGeom>
        </p:spPr>
        <p:txBody>
          <a:bodyPr lIns="565154" tIns="102385" rIns="104024" bIns="52011">
            <a:noAutofit/>
          </a:bodyPr>
          <a:lstStyle>
            <a:lvl1pPr defTabSz="912065">
              <a:spcBef>
                <a:spcPct val="20000"/>
              </a:spcBef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i-FI" dirty="0"/>
          </a:p>
        </p:txBody>
      </p:sp>
      <p:pic>
        <p:nvPicPr>
          <p:cNvPr id="64519" name="Picture 2" descr="\\PSTUDIOTERM\Clients\TNS Global\TNS_002 Templates\4. Design\1. Assets\Logos\TNS_LOGOS\final brand jpgs\TNS_logo_rgb.jpg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0200" y="6696075"/>
            <a:ext cx="588963" cy="55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20" name="TextBox 25"/>
          <p:cNvSpPr txBox="1">
            <a:spLocks noChangeArrowheads="1"/>
          </p:cNvSpPr>
          <p:nvPr/>
        </p:nvSpPr>
        <p:spPr bwMode="auto">
          <a:xfrm>
            <a:off x="1509713" y="7131050"/>
            <a:ext cx="7085012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303054"/>
          <a:lstStyle>
            <a:lvl1pPr defTabSz="1039813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1039813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1039813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1039813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1039813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AU" altLang="fi-FI" sz="900">
                <a:solidFill>
                  <a:srgbClr val="333333"/>
                </a:solidFill>
                <a:latin typeface="Verdana" pitchFamily="34" charset="0"/>
              </a:rPr>
              <a:t>©TNS 2012	</a:t>
            </a:r>
            <a:r>
              <a:rPr lang="fi-FI" altLang="fi-FI" sz="900">
                <a:solidFill>
                  <a:srgbClr val="333333"/>
                </a:solidFill>
                <a:latin typeface="Verdana" pitchFamily="34" charset="0"/>
              </a:rPr>
              <a:t>Tämän tutkimuksen tulokset on tarkoitettu vain tilaajan omaan käyttöön. Niitä ei saa  lainata, </a:t>
            </a:r>
            <a:br>
              <a:rPr lang="fi-FI" altLang="fi-FI" sz="900">
                <a:solidFill>
                  <a:srgbClr val="333333"/>
                </a:solidFill>
                <a:latin typeface="Verdana" pitchFamily="34" charset="0"/>
              </a:rPr>
            </a:br>
            <a:r>
              <a:rPr lang="fi-FI" altLang="fi-FI" sz="900">
                <a:solidFill>
                  <a:srgbClr val="333333"/>
                </a:solidFill>
                <a:latin typeface="Verdana" pitchFamily="34" charset="0"/>
              </a:rPr>
              <a:t>	luovuttaa, jälleenmyydä tai julkaista ilman tutkimusyrityksen lupaa. </a:t>
            </a:r>
          </a:p>
        </p:txBody>
      </p:sp>
      <p:pic>
        <p:nvPicPr>
          <p:cNvPr id="64521" name="Picture 4"/>
          <p:cNvPicPr>
            <a:picLocks noChangeAspect="1" noChangeArrowheads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42413" y="6586538"/>
            <a:ext cx="116840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9876" r:id="rId1"/>
    <p:sldLayoutId id="2147489877" r:id="rId2"/>
    <p:sldLayoutId id="2147489878" r:id="rId3"/>
    <p:sldLayoutId id="2147489879" r:id="rId4"/>
    <p:sldLayoutId id="2147489880" r:id="rId5"/>
    <p:sldLayoutId id="2147489881" r:id="rId6"/>
    <p:sldLayoutId id="2147489882" r:id="rId7"/>
    <p:sldLayoutId id="2147489883" r:id="rId8"/>
    <p:sldLayoutId id="2147489884" r:id="rId9"/>
  </p:sldLayoutIdLst>
  <p:hf sldNum="0" hdr="0" ftr="0" dt="0"/>
  <p:txStyles>
    <p:titleStyle>
      <a:lvl1pPr algn="l" defTabSz="1038225" rtl="0" eaLnBrk="0" fontAlgn="base" hangingPunct="0">
        <a:spcBef>
          <a:spcPct val="0"/>
        </a:spcBef>
        <a:spcAft>
          <a:spcPct val="0"/>
        </a:spcAft>
        <a:defRPr sz="2700" kern="1200">
          <a:solidFill>
            <a:srgbClr val="333333"/>
          </a:solidFill>
          <a:latin typeface="+mj-lt"/>
          <a:ea typeface="+mj-ea"/>
          <a:cs typeface="+mj-cs"/>
        </a:defRPr>
      </a:lvl1pPr>
      <a:lvl2pPr algn="l" defTabSz="1038225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2pPr>
      <a:lvl3pPr algn="l" defTabSz="1038225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3pPr>
      <a:lvl4pPr algn="l" defTabSz="1038225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4pPr>
      <a:lvl5pPr algn="l" defTabSz="1038225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5pPr>
      <a:lvl6pPr marL="456879" algn="l" defTabSz="1039084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6pPr>
      <a:lvl7pPr marL="913763" algn="l" defTabSz="1039084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7pPr>
      <a:lvl8pPr marL="1370639" algn="l" defTabSz="1039084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8pPr>
      <a:lvl9pPr marL="1827519" algn="l" defTabSz="1039084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9pPr>
    </p:titleStyle>
    <p:bodyStyle>
      <a:lvl1pPr algn="l" defTabSz="103822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b="1" kern="1200">
          <a:solidFill>
            <a:srgbClr val="333333"/>
          </a:solidFill>
          <a:latin typeface="+mn-lt"/>
          <a:ea typeface="+mn-ea"/>
          <a:cs typeface="+mn-cs"/>
        </a:defRPr>
      </a:lvl1pPr>
      <a:lvl2pPr algn="l" defTabSz="103822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kern="1200">
          <a:solidFill>
            <a:srgbClr val="333333"/>
          </a:solidFill>
          <a:latin typeface="+mn-lt"/>
          <a:ea typeface="+mn-ea"/>
          <a:cs typeface="+mn-cs"/>
        </a:defRPr>
      </a:lvl2pPr>
      <a:lvl3pPr marL="285750" indent="-285750" algn="l" defTabSz="1038225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"/>
        <a:defRPr kern="1200">
          <a:solidFill>
            <a:srgbClr val="333333"/>
          </a:solidFill>
          <a:latin typeface="+mn-lt"/>
          <a:ea typeface="+mn-ea"/>
          <a:cs typeface="+mn-cs"/>
        </a:defRPr>
      </a:lvl3pPr>
      <a:lvl4pPr marL="576263" indent="-288925" algn="l" defTabSz="1038225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kern="1200">
          <a:solidFill>
            <a:srgbClr val="333333"/>
          </a:solidFill>
          <a:latin typeface="+mn-lt"/>
          <a:ea typeface="+mn-ea"/>
          <a:cs typeface="+mn-cs"/>
        </a:defRPr>
      </a:lvl4pPr>
      <a:lvl5pPr marL="863600" indent="-285750" algn="l" defTabSz="1038225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kern="1200">
          <a:solidFill>
            <a:srgbClr val="333333"/>
          </a:solidFill>
          <a:latin typeface="+mn-lt"/>
          <a:ea typeface="+mn-ea"/>
          <a:cs typeface="+mn-cs"/>
        </a:defRPr>
      </a:lvl5pPr>
      <a:lvl6pPr marL="2860584" indent="-260049" algn="l" defTabSz="1040211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0691" indent="-260049" algn="l" defTabSz="1040211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00796" indent="-260049" algn="l" defTabSz="1040211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20904" indent="-260049" algn="l" defTabSz="1040211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4021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20102" algn="l" defTabSz="104021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40211" algn="l" defTabSz="104021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60319" algn="l" defTabSz="104021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80425" algn="l" defTabSz="104021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600532" algn="l" defTabSz="104021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120638" algn="l" defTabSz="104021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640746" algn="l" defTabSz="104021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60851" algn="l" defTabSz="104021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10690225" cy="113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15377" tIns="237556" rIns="315377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i-FI"/>
              <a:t>Click to edit Master title style</a:t>
            </a:r>
            <a:endParaRPr lang="en-AU" altLang="fi-FI"/>
          </a:p>
        </p:txBody>
      </p:sp>
      <p:sp>
        <p:nvSpPr>
          <p:cNvPr id="6553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0" y="1138238"/>
            <a:ext cx="10690225" cy="444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15377" tIns="241657" rIns="315377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i-FI"/>
              <a:t>Click to edit Master text styles</a:t>
            </a:r>
          </a:p>
          <a:p>
            <a:pPr lvl="1"/>
            <a:r>
              <a:rPr lang="en-US" altLang="fi-FI"/>
              <a:t>Second level</a:t>
            </a:r>
          </a:p>
          <a:p>
            <a:pPr lvl="2"/>
            <a:r>
              <a:rPr lang="en-US" altLang="fi-FI"/>
              <a:t>Third level</a:t>
            </a:r>
          </a:p>
          <a:p>
            <a:pPr lvl="3"/>
            <a:r>
              <a:rPr lang="en-US" altLang="fi-FI"/>
              <a:t>Fourth level</a:t>
            </a:r>
          </a:p>
          <a:p>
            <a:pPr lvl="4"/>
            <a:r>
              <a:rPr lang="en-US" altLang="fi-FI"/>
              <a:t>Fifth level</a:t>
            </a:r>
            <a:endParaRPr lang="en-AU" alt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9759950" y="6973888"/>
            <a:ext cx="590550" cy="277812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algn="r" defTabSz="911225">
              <a:defRPr sz="900">
                <a:solidFill>
                  <a:srgbClr val="333333"/>
                </a:solidFill>
                <a:latin typeface="Verdana" panose="020B0604030504040204" pitchFamily="34" charset="0"/>
              </a:defRPr>
            </a:lvl1pPr>
          </a:lstStyle>
          <a:p>
            <a:fld id="{3E067465-3C47-4D73-A195-1C39B84ADA65}" type="slidenum">
              <a:rPr lang="en-AU" altLang="fi-FI"/>
              <a:pPr/>
              <a:t>‹#›</a:t>
            </a:fld>
            <a:endParaRPr lang="en-AU" altLang="fi-FI"/>
          </a:p>
        </p:txBody>
      </p:sp>
      <p:cxnSp>
        <p:nvCxnSpPr>
          <p:cNvPr id="70" name="Straight Connector 69"/>
          <p:cNvCxnSpPr/>
          <p:nvPr/>
        </p:nvCxnSpPr>
        <p:spPr>
          <a:xfrm>
            <a:off x="330200" y="6557963"/>
            <a:ext cx="100203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Footer Placeholder 70"/>
          <p:cNvSpPr>
            <a:spLocks noGrp="1"/>
          </p:cNvSpPr>
          <p:nvPr>
            <p:ph type="ftr" sz="quarter" idx="3"/>
          </p:nvPr>
        </p:nvSpPr>
        <p:spPr>
          <a:xfrm>
            <a:off x="919163" y="6557963"/>
            <a:ext cx="8831262" cy="415925"/>
          </a:xfrm>
          <a:prstGeom prst="rect">
            <a:avLst/>
          </a:prstGeom>
        </p:spPr>
        <p:txBody>
          <a:bodyPr lIns="565227" tIns="102395" rIns="104035" bIns="52014">
            <a:noAutofit/>
          </a:bodyPr>
          <a:lstStyle>
            <a:lvl1pPr defTabSz="912180">
              <a:spcBef>
                <a:spcPct val="20000"/>
              </a:spcBef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i-FI" dirty="0"/>
          </a:p>
        </p:txBody>
      </p:sp>
      <p:pic>
        <p:nvPicPr>
          <p:cNvPr id="65543" name="Picture 2" descr="\\PSTUDIOTERM\Clients\TNS Global\TNS_002 Templates\4. Design\1. Assets\Logos\TNS_LOGOS\final brand jpgs\TNS_logo_rgb.jpg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0200" y="6696075"/>
            <a:ext cx="588963" cy="55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44" name="TextBox 25"/>
          <p:cNvSpPr txBox="1">
            <a:spLocks noChangeArrowheads="1"/>
          </p:cNvSpPr>
          <p:nvPr/>
        </p:nvSpPr>
        <p:spPr bwMode="auto">
          <a:xfrm>
            <a:off x="1509713" y="7131050"/>
            <a:ext cx="7085012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303091"/>
          <a:lstStyle>
            <a:lvl1pPr defTabSz="1039813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1039813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1039813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1039813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1039813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AU" altLang="fi-FI" sz="900">
                <a:solidFill>
                  <a:srgbClr val="333333"/>
                </a:solidFill>
                <a:latin typeface="Verdana" pitchFamily="34" charset="0"/>
              </a:rPr>
              <a:t>©TNS 2012	</a:t>
            </a:r>
            <a:r>
              <a:rPr lang="fi-FI" altLang="fi-FI" sz="900">
                <a:solidFill>
                  <a:srgbClr val="333333"/>
                </a:solidFill>
                <a:latin typeface="Verdana" pitchFamily="34" charset="0"/>
              </a:rPr>
              <a:t>Tämän tutkimuksen tulokset on tarkoitettu vain tilaajan omaan käyttöön. Niitä ei saa  lainata, </a:t>
            </a:r>
            <a:br>
              <a:rPr lang="fi-FI" altLang="fi-FI" sz="900">
                <a:solidFill>
                  <a:srgbClr val="333333"/>
                </a:solidFill>
                <a:latin typeface="Verdana" pitchFamily="34" charset="0"/>
              </a:rPr>
            </a:br>
            <a:r>
              <a:rPr lang="fi-FI" altLang="fi-FI" sz="900">
                <a:solidFill>
                  <a:srgbClr val="333333"/>
                </a:solidFill>
                <a:latin typeface="Verdana" pitchFamily="34" charset="0"/>
              </a:rPr>
              <a:t>	luovuttaa, jälleenmyydä tai julkaista ilman tutkimusyrityksen lupaa. </a:t>
            </a:r>
          </a:p>
        </p:txBody>
      </p:sp>
      <p:pic>
        <p:nvPicPr>
          <p:cNvPr id="65545" name="Picture 4"/>
          <p:cNvPicPr>
            <a:picLocks noChangeAspect="1" noChangeArrowheads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42413" y="6586538"/>
            <a:ext cx="116840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9886" r:id="rId1"/>
    <p:sldLayoutId id="2147489887" r:id="rId2"/>
    <p:sldLayoutId id="2147489888" r:id="rId3"/>
    <p:sldLayoutId id="2147489889" r:id="rId4"/>
    <p:sldLayoutId id="2147489890" r:id="rId5"/>
    <p:sldLayoutId id="2147489891" r:id="rId6"/>
    <p:sldLayoutId id="2147489892" r:id="rId7"/>
    <p:sldLayoutId id="2147489893" r:id="rId8"/>
    <p:sldLayoutId id="2147489894" r:id="rId9"/>
  </p:sldLayoutIdLst>
  <p:hf sldNum="0" hdr="0" ftr="0" dt="0"/>
  <p:txStyles>
    <p:titleStyle>
      <a:lvl1pPr algn="l" defTabSz="1038225" rtl="0" eaLnBrk="0" fontAlgn="base" hangingPunct="0">
        <a:spcBef>
          <a:spcPct val="0"/>
        </a:spcBef>
        <a:spcAft>
          <a:spcPct val="0"/>
        </a:spcAft>
        <a:defRPr sz="2700" kern="1200">
          <a:solidFill>
            <a:srgbClr val="333333"/>
          </a:solidFill>
          <a:latin typeface="+mj-lt"/>
          <a:ea typeface="+mj-ea"/>
          <a:cs typeface="+mj-cs"/>
        </a:defRPr>
      </a:lvl1pPr>
      <a:lvl2pPr algn="l" defTabSz="1038225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2pPr>
      <a:lvl3pPr algn="l" defTabSz="1038225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3pPr>
      <a:lvl4pPr algn="l" defTabSz="1038225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4pPr>
      <a:lvl5pPr algn="l" defTabSz="1038225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5pPr>
      <a:lvl6pPr marL="456879" algn="l" defTabSz="1039084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6pPr>
      <a:lvl7pPr marL="913763" algn="l" defTabSz="1039084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7pPr>
      <a:lvl8pPr marL="1370639" algn="l" defTabSz="1039084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8pPr>
      <a:lvl9pPr marL="1827519" algn="l" defTabSz="1039084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9pPr>
    </p:titleStyle>
    <p:bodyStyle>
      <a:lvl1pPr algn="l" defTabSz="103822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b="1" kern="1200">
          <a:solidFill>
            <a:srgbClr val="333333"/>
          </a:solidFill>
          <a:latin typeface="+mn-lt"/>
          <a:ea typeface="+mn-ea"/>
          <a:cs typeface="+mn-cs"/>
        </a:defRPr>
      </a:lvl1pPr>
      <a:lvl2pPr algn="l" defTabSz="103822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kern="1200">
          <a:solidFill>
            <a:srgbClr val="333333"/>
          </a:solidFill>
          <a:latin typeface="+mn-lt"/>
          <a:ea typeface="+mn-ea"/>
          <a:cs typeface="+mn-cs"/>
        </a:defRPr>
      </a:lvl2pPr>
      <a:lvl3pPr marL="285750" indent="-285750" algn="l" defTabSz="1038225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"/>
        <a:defRPr kern="1200">
          <a:solidFill>
            <a:srgbClr val="333333"/>
          </a:solidFill>
          <a:latin typeface="+mn-lt"/>
          <a:ea typeface="+mn-ea"/>
          <a:cs typeface="+mn-cs"/>
        </a:defRPr>
      </a:lvl3pPr>
      <a:lvl4pPr marL="576263" indent="-288925" algn="l" defTabSz="1038225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kern="1200">
          <a:solidFill>
            <a:srgbClr val="333333"/>
          </a:solidFill>
          <a:latin typeface="+mn-lt"/>
          <a:ea typeface="+mn-ea"/>
          <a:cs typeface="+mn-cs"/>
        </a:defRPr>
      </a:lvl4pPr>
      <a:lvl5pPr marL="863600" indent="-285750" algn="l" defTabSz="1038225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kern="1200">
          <a:solidFill>
            <a:srgbClr val="333333"/>
          </a:solidFill>
          <a:latin typeface="+mn-lt"/>
          <a:ea typeface="+mn-ea"/>
          <a:cs typeface="+mn-cs"/>
        </a:defRPr>
      </a:lvl5pPr>
      <a:lvl6pPr marL="2860938" indent="-260081" algn="l" defTabSz="1040341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1109" indent="-260081" algn="l" defTabSz="1040341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01281" indent="-260081" algn="l" defTabSz="1040341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21454" indent="-260081" algn="l" defTabSz="1040341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4034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20167" algn="l" defTabSz="104034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40341" algn="l" defTabSz="104034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60511" algn="l" defTabSz="104034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80683" algn="l" defTabSz="104034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600853" algn="l" defTabSz="104034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121025" algn="l" defTabSz="104034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641194" algn="l" defTabSz="104034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61367" algn="l" defTabSz="104034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10690225" cy="113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15536" tIns="237676" rIns="315536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i-FI"/>
              <a:t>Click to edit Master title style</a:t>
            </a:r>
            <a:endParaRPr lang="en-AU" altLang="fi-FI"/>
          </a:p>
        </p:txBody>
      </p:sp>
      <p:sp>
        <p:nvSpPr>
          <p:cNvPr id="6656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0" y="1138238"/>
            <a:ext cx="10690225" cy="444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15536" tIns="241776" rIns="315536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i-FI"/>
              <a:t>Click to edit Master text styles</a:t>
            </a:r>
          </a:p>
          <a:p>
            <a:pPr lvl="1"/>
            <a:r>
              <a:rPr lang="en-US" altLang="fi-FI"/>
              <a:t>Second level</a:t>
            </a:r>
          </a:p>
          <a:p>
            <a:pPr lvl="2"/>
            <a:r>
              <a:rPr lang="en-US" altLang="fi-FI"/>
              <a:t>Third level</a:t>
            </a:r>
          </a:p>
          <a:p>
            <a:pPr lvl="3"/>
            <a:r>
              <a:rPr lang="en-US" altLang="fi-FI"/>
              <a:t>Fourth level</a:t>
            </a:r>
          </a:p>
          <a:p>
            <a:pPr lvl="4"/>
            <a:r>
              <a:rPr lang="en-US" altLang="fi-FI"/>
              <a:t>Fifth level</a:t>
            </a:r>
            <a:endParaRPr lang="en-AU" alt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9759950" y="6973888"/>
            <a:ext cx="590550" cy="277812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algn="r" defTabSz="911225">
              <a:defRPr sz="900">
                <a:solidFill>
                  <a:srgbClr val="333333"/>
                </a:solidFill>
                <a:latin typeface="Verdana" panose="020B0604030504040204" pitchFamily="34" charset="0"/>
              </a:defRPr>
            </a:lvl1pPr>
          </a:lstStyle>
          <a:p>
            <a:fld id="{A4C4EBD2-8707-4915-A9A8-8BF70E6151B7}" type="slidenum">
              <a:rPr lang="en-AU" altLang="fi-FI"/>
              <a:pPr/>
              <a:t>‹#›</a:t>
            </a:fld>
            <a:endParaRPr lang="en-AU" altLang="fi-FI"/>
          </a:p>
        </p:txBody>
      </p:sp>
      <p:cxnSp>
        <p:nvCxnSpPr>
          <p:cNvPr id="70" name="Straight Connector 69"/>
          <p:cNvCxnSpPr/>
          <p:nvPr/>
        </p:nvCxnSpPr>
        <p:spPr>
          <a:xfrm>
            <a:off x="330200" y="6557963"/>
            <a:ext cx="100203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Footer Placeholder 70"/>
          <p:cNvSpPr>
            <a:spLocks noGrp="1"/>
          </p:cNvSpPr>
          <p:nvPr>
            <p:ph type="ftr" sz="quarter" idx="3"/>
          </p:nvPr>
        </p:nvSpPr>
        <p:spPr>
          <a:xfrm>
            <a:off x="919163" y="6557963"/>
            <a:ext cx="8831262" cy="415925"/>
          </a:xfrm>
          <a:prstGeom prst="rect">
            <a:avLst/>
          </a:prstGeom>
        </p:spPr>
        <p:txBody>
          <a:bodyPr lIns="565502" tIns="102445" rIns="104088" bIns="52044">
            <a:noAutofit/>
          </a:bodyPr>
          <a:lstStyle>
            <a:lvl1pPr defTabSz="912631">
              <a:spcBef>
                <a:spcPct val="20000"/>
              </a:spcBef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i-FI" dirty="0"/>
          </a:p>
        </p:txBody>
      </p:sp>
      <p:pic>
        <p:nvPicPr>
          <p:cNvPr id="66567" name="Picture 2" descr="\\PSTUDIOTERM\Clients\TNS Global\TNS_002 Templates\4. Design\1. Assets\Logos\TNS_LOGOS\final brand jpgs\TNS_logo_rgb.jpg"/>
          <p:cNvPicPr>
            <a:picLocks noChangeAspect="1" noChangeArrowheads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0200" y="6696075"/>
            <a:ext cx="588963" cy="55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8" name="TextBox 25"/>
          <p:cNvSpPr txBox="1">
            <a:spLocks noChangeArrowheads="1"/>
          </p:cNvSpPr>
          <p:nvPr/>
        </p:nvSpPr>
        <p:spPr bwMode="auto">
          <a:xfrm>
            <a:off x="1509713" y="7131050"/>
            <a:ext cx="7085012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303239"/>
          <a:lstStyle>
            <a:lvl1pPr defTabSz="1041400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1041400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1041400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1041400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1041400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AU" altLang="fi-FI" sz="900">
                <a:solidFill>
                  <a:srgbClr val="333333"/>
                </a:solidFill>
                <a:latin typeface="Verdana" pitchFamily="34" charset="0"/>
              </a:rPr>
              <a:t>©TNS 2012	</a:t>
            </a:r>
            <a:r>
              <a:rPr lang="fi-FI" altLang="fi-FI" sz="900">
                <a:solidFill>
                  <a:srgbClr val="333333"/>
                </a:solidFill>
                <a:latin typeface="Verdana" pitchFamily="34" charset="0"/>
              </a:rPr>
              <a:t>Tämän tutkimuksen tulokset on tarkoitettu vain tilaajan omaan käyttöön. Niitä ei saa  lainata, </a:t>
            </a:r>
            <a:br>
              <a:rPr lang="fi-FI" altLang="fi-FI" sz="900">
                <a:solidFill>
                  <a:srgbClr val="333333"/>
                </a:solidFill>
                <a:latin typeface="Verdana" pitchFamily="34" charset="0"/>
              </a:rPr>
            </a:br>
            <a:r>
              <a:rPr lang="fi-FI" altLang="fi-FI" sz="900">
                <a:solidFill>
                  <a:srgbClr val="333333"/>
                </a:solidFill>
                <a:latin typeface="Verdana" pitchFamily="34" charset="0"/>
              </a:rPr>
              <a:t>	luovuttaa, jälleenmyydä tai julkaista ilman tutkimusyrityksen lupaa. </a:t>
            </a:r>
          </a:p>
        </p:txBody>
      </p:sp>
      <p:pic>
        <p:nvPicPr>
          <p:cNvPr id="66569" name="Picture 4"/>
          <p:cNvPicPr>
            <a:picLocks noChangeAspect="1" noChangeArrowheads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42413" y="6586538"/>
            <a:ext cx="116840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9896" r:id="rId1"/>
    <p:sldLayoutId id="2147489897" r:id="rId2"/>
    <p:sldLayoutId id="2147489898" r:id="rId3"/>
    <p:sldLayoutId id="2147489899" r:id="rId4"/>
    <p:sldLayoutId id="2147489900" r:id="rId5"/>
    <p:sldLayoutId id="2147489901" r:id="rId6"/>
    <p:sldLayoutId id="2147489902" r:id="rId7"/>
    <p:sldLayoutId id="2147489903" r:id="rId8"/>
    <p:sldLayoutId id="2147489904" r:id="rId9"/>
    <p:sldLayoutId id="2147489905" r:id="rId10"/>
    <p:sldLayoutId id="2147489906" r:id="rId11"/>
    <p:sldLayoutId id="2147489907" r:id="rId12"/>
    <p:sldLayoutId id="2147489912" r:id="rId13"/>
    <p:sldLayoutId id="2147489913" r:id="rId14"/>
    <p:sldLayoutId id="2147489914" r:id="rId15"/>
    <p:sldLayoutId id="2147489915" r:id="rId16"/>
  </p:sldLayoutIdLst>
  <p:hf sldNum="0" hdr="0" ftr="0" dt="0"/>
  <p:txStyles>
    <p:titleStyle>
      <a:lvl1pPr algn="l" defTabSz="1039813" rtl="0" eaLnBrk="0" fontAlgn="base" hangingPunct="0">
        <a:spcBef>
          <a:spcPct val="0"/>
        </a:spcBef>
        <a:spcAft>
          <a:spcPct val="0"/>
        </a:spcAft>
        <a:defRPr sz="2700" kern="1200">
          <a:solidFill>
            <a:srgbClr val="333333"/>
          </a:solidFill>
          <a:latin typeface="+mj-lt"/>
          <a:ea typeface="+mj-ea"/>
          <a:cs typeface="+mj-cs"/>
        </a:defRPr>
      </a:lvl1pPr>
      <a:lvl2pPr algn="l" defTabSz="1039813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2pPr>
      <a:lvl3pPr algn="l" defTabSz="1039813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3pPr>
      <a:lvl4pPr algn="l" defTabSz="1039813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4pPr>
      <a:lvl5pPr algn="l" defTabSz="1039813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5pPr>
      <a:lvl6pPr marL="456879" algn="l" defTabSz="1040674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6pPr>
      <a:lvl7pPr marL="913763" algn="l" defTabSz="1040674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7pPr>
      <a:lvl8pPr marL="1370639" algn="l" defTabSz="1040674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8pPr>
      <a:lvl9pPr marL="1827519" algn="l" defTabSz="1040674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9pPr>
    </p:titleStyle>
    <p:bodyStyle>
      <a:lvl1pPr algn="l" defTabSz="10398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b="1" kern="1200">
          <a:solidFill>
            <a:srgbClr val="333333"/>
          </a:solidFill>
          <a:latin typeface="+mn-lt"/>
          <a:ea typeface="+mn-ea"/>
          <a:cs typeface="+mn-cs"/>
        </a:defRPr>
      </a:lvl1pPr>
      <a:lvl2pPr algn="l" defTabSz="10398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kern="1200">
          <a:solidFill>
            <a:srgbClr val="333333"/>
          </a:solidFill>
          <a:latin typeface="+mn-lt"/>
          <a:ea typeface="+mn-ea"/>
          <a:cs typeface="+mn-cs"/>
        </a:defRPr>
      </a:lvl2pPr>
      <a:lvl3pPr marL="285750" indent="-285750" algn="l" defTabSz="1039813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"/>
        <a:defRPr kern="1200">
          <a:solidFill>
            <a:srgbClr val="333333"/>
          </a:solidFill>
          <a:latin typeface="+mn-lt"/>
          <a:ea typeface="+mn-ea"/>
          <a:cs typeface="+mn-cs"/>
        </a:defRPr>
      </a:lvl3pPr>
      <a:lvl4pPr marL="576263" indent="-288925" algn="l" defTabSz="1039813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kern="1200">
          <a:solidFill>
            <a:srgbClr val="333333"/>
          </a:solidFill>
          <a:latin typeface="+mn-lt"/>
          <a:ea typeface="+mn-ea"/>
          <a:cs typeface="+mn-cs"/>
        </a:defRPr>
      </a:lvl4pPr>
      <a:lvl5pPr marL="863600" indent="-285750" algn="l" defTabSz="1039813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kern="1200">
          <a:solidFill>
            <a:srgbClr val="333333"/>
          </a:solidFill>
          <a:latin typeface="+mn-lt"/>
          <a:ea typeface="+mn-ea"/>
          <a:cs typeface="+mn-cs"/>
        </a:defRPr>
      </a:lvl5pPr>
      <a:lvl6pPr marL="2862353" indent="-260210" algn="l" defTabSz="10408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2780" indent="-260210" algn="l" defTabSz="10408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03209" indent="-260210" algn="l" defTabSz="10408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23639" indent="-260210" algn="l" defTabSz="10408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4085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20427" algn="l" defTabSz="104085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40856" algn="l" defTabSz="104085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61280" algn="l" defTabSz="104085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81714" algn="l" defTabSz="104085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602139" algn="l" defTabSz="104085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122567" algn="l" defTabSz="104085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642994" algn="l" defTabSz="104085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63423" algn="l" defTabSz="104085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10690225" cy="113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15732" tIns="237821" rIns="315732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i-FI"/>
              <a:t>Click to edit Master title style</a:t>
            </a:r>
            <a:endParaRPr lang="en-AU" altLang="fi-FI"/>
          </a:p>
        </p:txBody>
      </p:sp>
      <p:sp>
        <p:nvSpPr>
          <p:cNvPr id="6758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0" y="1138238"/>
            <a:ext cx="10690225" cy="444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15732" tIns="241924" rIns="315732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i-FI"/>
              <a:t>Click to edit Master text styles</a:t>
            </a:r>
          </a:p>
          <a:p>
            <a:pPr lvl="1"/>
            <a:r>
              <a:rPr lang="en-US" altLang="fi-FI"/>
              <a:t>Second level</a:t>
            </a:r>
          </a:p>
          <a:p>
            <a:pPr lvl="2"/>
            <a:r>
              <a:rPr lang="en-US" altLang="fi-FI"/>
              <a:t>Third level</a:t>
            </a:r>
          </a:p>
          <a:p>
            <a:pPr lvl="3"/>
            <a:r>
              <a:rPr lang="en-US" altLang="fi-FI"/>
              <a:t>Fourth level</a:t>
            </a:r>
          </a:p>
          <a:p>
            <a:pPr lvl="4"/>
            <a:r>
              <a:rPr lang="en-US" altLang="fi-FI"/>
              <a:t>Fifth level</a:t>
            </a:r>
            <a:endParaRPr lang="en-AU" alt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9759950" y="6973888"/>
            <a:ext cx="590550" cy="277812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algn="r" defTabSz="912813">
              <a:defRPr sz="900">
                <a:solidFill>
                  <a:srgbClr val="333333"/>
                </a:solidFill>
                <a:latin typeface="Verdana" panose="020B0604030504040204" pitchFamily="34" charset="0"/>
              </a:defRPr>
            </a:lvl1pPr>
          </a:lstStyle>
          <a:p>
            <a:fld id="{BE20DA2E-6E3E-482A-A835-D953FBCC10A5}" type="slidenum">
              <a:rPr lang="en-AU" altLang="fi-FI"/>
              <a:pPr/>
              <a:t>‹#›</a:t>
            </a:fld>
            <a:endParaRPr lang="en-AU" altLang="fi-FI"/>
          </a:p>
        </p:txBody>
      </p:sp>
      <p:cxnSp>
        <p:nvCxnSpPr>
          <p:cNvPr id="70" name="Straight Connector 69"/>
          <p:cNvCxnSpPr/>
          <p:nvPr/>
        </p:nvCxnSpPr>
        <p:spPr>
          <a:xfrm>
            <a:off x="330200" y="6557963"/>
            <a:ext cx="100203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Footer Placeholder 70"/>
          <p:cNvSpPr>
            <a:spLocks noGrp="1"/>
          </p:cNvSpPr>
          <p:nvPr>
            <p:ph type="ftr" sz="quarter" idx="3"/>
          </p:nvPr>
        </p:nvSpPr>
        <p:spPr>
          <a:xfrm>
            <a:off x="919163" y="6557963"/>
            <a:ext cx="8831262" cy="415925"/>
          </a:xfrm>
          <a:prstGeom prst="rect">
            <a:avLst/>
          </a:prstGeom>
        </p:spPr>
        <p:txBody>
          <a:bodyPr lIns="565852" tIns="102510" rIns="104153" bIns="52074">
            <a:noAutofit/>
          </a:bodyPr>
          <a:lstStyle>
            <a:lvl1pPr defTabSz="913197">
              <a:spcBef>
                <a:spcPct val="20000"/>
              </a:spcBef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i-FI" dirty="0"/>
          </a:p>
        </p:txBody>
      </p:sp>
      <p:pic>
        <p:nvPicPr>
          <p:cNvPr id="67591" name="Picture 2" descr="\\PSTUDIOTERM\Clients\TNS Global\TNS_002 Templates\4. Design\1. Assets\Logos\TNS_LOGOS\final brand jpgs\TNS_logo_rgb.jpg"/>
          <p:cNvPicPr>
            <a:picLocks noChangeAspect="1" noChangeArrowheads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0200" y="6696075"/>
            <a:ext cx="588963" cy="55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92" name="TextBox 25"/>
          <p:cNvSpPr txBox="1">
            <a:spLocks noChangeArrowheads="1"/>
          </p:cNvSpPr>
          <p:nvPr/>
        </p:nvSpPr>
        <p:spPr bwMode="auto">
          <a:xfrm>
            <a:off x="1509713" y="7131050"/>
            <a:ext cx="7085012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303428"/>
          <a:lstStyle>
            <a:lvl1pPr defTabSz="1041400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1041400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1041400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1041400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1041400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AU" altLang="fi-FI" sz="900">
                <a:solidFill>
                  <a:srgbClr val="333333"/>
                </a:solidFill>
                <a:latin typeface="Verdana" pitchFamily="34" charset="0"/>
              </a:rPr>
              <a:t>©TNS 2012	</a:t>
            </a:r>
            <a:r>
              <a:rPr lang="fi-FI" altLang="fi-FI" sz="900">
                <a:solidFill>
                  <a:srgbClr val="333333"/>
                </a:solidFill>
                <a:latin typeface="Verdana" pitchFamily="34" charset="0"/>
              </a:rPr>
              <a:t>Tämän tutkimuksen tulokset on tarkoitettu vain tilaajan omaan käyttöön. Niitä ei saa  lainata, </a:t>
            </a:r>
            <a:br>
              <a:rPr lang="fi-FI" altLang="fi-FI" sz="900">
                <a:solidFill>
                  <a:srgbClr val="333333"/>
                </a:solidFill>
                <a:latin typeface="Verdana" pitchFamily="34" charset="0"/>
              </a:rPr>
            </a:br>
            <a:r>
              <a:rPr lang="fi-FI" altLang="fi-FI" sz="900">
                <a:solidFill>
                  <a:srgbClr val="333333"/>
                </a:solidFill>
                <a:latin typeface="Verdana" pitchFamily="34" charset="0"/>
              </a:rPr>
              <a:t>	luovuttaa, jälleenmyydä tai julkaista ilman tutkimusyrityksen lupaa. </a:t>
            </a:r>
          </a:p>
        </p:txBody>
      </p:sp>
      <p:pic>
        <p:nvPicPr>
          <p:cNvPr id="67593" name="Picture 4"/>
          <p:cNvPicPr>
            <a:picLocks noChangeAspect="1" noChangeArrowheads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42413" y="6586538"/>
            <a:ext cx="116840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9916" r:id="rId1"/>
    <p:sldLayoutId id="2147489917" r:id="rId2"/>
    <p:sldLayoutId id="2147489918" r:id="rId3"/>
    <p:sldLayoutId id="2147489919" r:id="rId4"/>
    <p:sldLayoutId id="2147489920" r:id="rId5"/>
    <p:sldLayoutId id="2147489921" r:id="rId6"/>
    <p:sldLayoutId id="2147489922" r:id="rId7"/>
    <p:sldLayoutId id="2147489923" r:id="rId8"/>
    <p:sldLayoutId id="2147489924" r:id="rId9"/>
    <p:sldLayoutId id="2147489925" r:id="rId10"/>
    <p:sldLayoutId id="2147489926" r:id="rId11"/>
    <p:sldLayoutId id="2147489927" r:id="rId12"/>
    <p:sldLayoutId id="2147489932" r:id="rId13"/>
    <p:sldLayoutId id="2147489933" r:id="rId14"/>
    <p:sldLayoutId id="2147489934" r:id="rId15"/>
    <p:sldLayoutId id="2147489935" r:id="rId16"/>
  </p:sldLayoutIdLst>
  <p:hf sldNum="0" hdr="0" ftr="0" dt="0"/>
  <p:txStyles>
    <p:titleStyle>
      <a:lvl1pPr algn="l" defTabSz="1039813" rtl="0" eaLnBrk="0" fontAlgn="base" hangingPunct="0">
        <a:spcBef>
          <a:spcPct val="0"/>
        </a:spcBef>
        <a:spcAft>
          <a:spcPct val="0"/>
        </a:spcAft>
        <a:defRPr sz="2700" kern="1200">
          <a:solidFill>
            <a:srgbClr val="333333"/>
          </a:solidFill>
          <a:latin typeface="+mj-lt"/>
          <a:ea typeface="+mj-ea"/>
          <a:cs typeface="+mj-cs"/>
        </a:defRPr>
      </a:lvl1pPr>
      <a:lvl2pPr algn="l" defTabSz="1039813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2pPr>
      <a:lvl3pPr algn="l" defTabSz="1039813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3pPr>
      <a:lvl4pPr algn="l" defTabSz="1039813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4pPr>
      <a:lvl5pPr algn="l" defTabSz="1039813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5pPr>
      <a:lvl6pPr marL="456879" algn="l" defTabSz="1040674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6pPr>
      <a:lvl7pPr marL="913763" algn="l" defTabSz="1040674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7pPr>
      <a:lvl8pPr marL="1370639" algn="l" defTabSz="1040674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8pPr>
      <a:lvl9pPr marL="1827519" algn="l" defTabSz="1040674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9pPr>
    </p:titleStyle>
    <p:bodyStyle>
      <a:lvl1pPr algn="l" defTabSz="10398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b="1" kern="1200">
          <a:solidFill>
            <a:srgbClr val="333333"/>
          </a:solidFill>
          <a:latin typeface="+mn-lt"/>
          <a:ea typeface="+mn-ea"/>
          <a:cs typeface="+mn-cs"/>
        </a:defRPr>
      </a:lvl1pPr>
      <a:lvl2pPr algn="l" defTabSz="10398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kern="1200">
          <a:solidFill>
            <a:srgbClr val="333333"/>
          </a:solidFill>
          <a:latin typeface="+mn-lt"/>
          <a:ea typeface="+mn-ea"/>
          <a:cs typeface="+mn-cs"/>
        </a:defRPr>
      </a:lvl2pPr>
      <a:lvl3pPr marL="285750" indent="-285750" algn="l" defTabSz="1039813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"/>
        <a:defRPr kern="1200">
          <a:solidFill>
            <a:srgbClr val="333333"/>
          </a:solidFill>
          <a:latin typeface="+mn-lt"/>
          <a:ea typeface="+mn-ea"/>
          <a:cs typeface="+mn-cs"/>
        </a:defRPr>
      </a:lvl3pPr>
      <a:lvl4pPr marL="576263" indent="-288925" algn="l" defTabSz="1039813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kern="1200">
          <a:solidFill>
            <a:srgbClr val="333333"/>
          </a:solidFill>
          <a:latin typeface="+mn-lt"/>
          <a:ea typeface="+mn-ea"/>
          <a:cs typeface="+mn-cs"/>
        </a:defRPr>
      </a:lvl4pPr>
      <a:lvl5pPr marL="863600" indent="-285750" algn="l" defTabSz="1039813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kern="1200">
          <a:solidFill>
            <a:srgbClr val="333333"/>
          </a:solidFill>
          <a:latin typeface="+mn-lt"/>
          <a:ea typeface="+mn-ea"/>
          <a:cs typeface="+mn-cs"/>
        </a:defRPr>
      </a:lvl5pPr>
      <a:lvl6pPr marL="2864124" indent="-260371" algn="l" defTabSz="1041500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4874" indent="-260371" algn="l" defTabSz="1041500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05621" indent="-260371" algn="l" defTabSz="1041500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26374" indent="-260371" algn="l" defTabSz="1041500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415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20751" algn="l" defTabSz="10415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41500" algn="l" defTabSz="10415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62247" algn="l" defTabSz="10415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83003" algn="l" defTabSz="10415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603745" algn="l" defTabSz="10415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124497" algn="l" defTabSz="10415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645249" algn="l" defTabSz="10415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66000" algn="l" defTabSz="10415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10690225" cy="113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15925" tIns="237969" rIns="315925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i-FI"/>
              <a:t>Click to edit Master title style</a:t>
            </a:r>
            <a:endParaRPr lang="en-AU" altLang="fi-FI"/>
          </a:p>
        </p:txBody>
      </p:sp>
      <p:sp>
        <p:nvSpPr>
          <p:cNvPr id="6861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0" y="1138238"/>
            <a:ext cx="10690225" cy="444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15925" tIns="242072" rIns="315925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i-FI"/>
              <a:t>Click to edit Master text styles</a:t>
            </a:r>
          </a:p>
          <a:p>
            <a:pPr lvl="1"/>
            <a:r>
              <a:rPr lang="en-US" altLang="fi-FI"/>
              <a:t>Second level</a:t>
            </a:r>
          </a:p>
          <a:p>
            <a:pPr lvl="2"/>
            <a:r>
              <a:rPr lang="en-US" altLang="fi-FI"/>
              <a:t>Third level</a:t>
            </a:r>
          </a:p>
          <a:p>
            <a:pPr lvl="3"/>
            <a:r>
              <a:rPr lang="en-US" altLang="fi-FI"/>
              <a:t>Fourth level</a:t>
            </a:r>
          </a:p>
          <a:p>
            <a:pPr lvl="4"/>
            <a:r>
              <a:rPr lang="en-US" altLang="fi-FI"/>
              <a:t>Fifth level</a:t>
            </a:r>
            <a:endParaRPr lang="en-AU" alt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9759950" y="6973888"/>
            <a:ext cx="590550" cy="277812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algn="r" defTabSz="912813">
              <a:defRPr sz="900">
                <a:solidFill>
                  <a:srgbClr val="000000"/>
                </a:solidFill>
                <a:latin typeface="Verdana" panose="020B0604030504040204" pitchFamily="34" charset="0"/>
              </a:defRPr>
            </a:lvl1pPr>
          </a:lstStyle>
          <a:p>
            <a:fld id="{9EF35A64-E22F-452B-824E-E7A47547C3E9}" type="slidenum">
              <a:rPr lang="en-AU" altLang="fi-FI"/>
              <a:pPr/>
              <a:t>‹#›</a:t>
            </a:fld>
            <a:endParaRPr lang="en-AU" altLang="fi-FI"/>
          </a:p>
        </p:txBody>
      </p:sp>
      <p:cxnSp>
        <p:nvCxnSpPr>
          <p:cNvPr id="70" name="Straight Connector 69"/>
          <p:cNvCxnSpPr/>
          <p:nvPr/>
        </p:nvCxnSpPr>
        <p:spPr>
          <a:xfrm>
            <a:off x="330200" y="6557963"/>
            <a:ext cx="100203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Footer Placeholder 70"/>
          <p:cNvSpPr>
            <a:spLocks noGrp="1"/>
          </p:cNvSpPr>
          <p:nvPr>
            <p:ph type="ftr" sz="quarter" idx="3"/>
          </p:nvPr>
        </p:nvSpPr>
        <p:spPr>
          <a:xfrm>
            <a:off x="919163" y="6557963"/>
            <a:ext cx="8831262" cy="415925"/>
          </a:xfrm>
          <a:prstGeom prst="rect">
            <a:avLst/>
          </a:prstGeom>
        </p:spPr>
        <p:txBody>
          <a:bodyPr lIns="566202" tIns="102574" rIns="104215" bIns="52108">
            <a:noAutofit/>
          </a:bodyPr>
          <a:lstStyle>
            <a:lvl1pPr defTabSz="913763">
              <a:spcBef>
                <a:spcPct val="20000"/>
              </a:spcBef>
              <a:buFont typeface="Arial" pitchFamily="34" charset="0"/>
              <a:buNone/>
              <a:defRPr lang="en-AU" sz="1400" b="0">
                <a:solidFill>
                  <a:srgbClr val="333333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pic>
        <p:nvPicPr>
          <p:cNvPr id="68615" name="Picture 2" descr="\\PSTUDIOTERM\Clients\TNS Global\TNS_002 Templates\4. Design\1. Assets\Logos\TNS_LOGOS\final brand jpgs\TNS_logo_rgb.jpg"/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0200" y="6696075"/>
            <a:ext cx="588963" cy="55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16" name="TextBox 25"/>
          <p:cNvSpPr txBox="1">
            <a:spLocks noChangeArrowheads="1"/>
          </p:cNvSpPr>
          <p:nvPr/>
        </p:nvSpPr>
        <p:spPr bwMode="auto">
          <a:xfrm>
            <a:off x="1509713" y="7131050"/>
            <a:ext cx="7085012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303616"/>
          <a:lstStyle>
            <a:lvl1pPr defTabSz="1041400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1041400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1041400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1041400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1041400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10414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AU" altLang="fi-FI" sz="900">
                <a:solidFill>
                  <a:srgbClr val="333333"/>
                </a:solidFill>
                <a:latin typeface="Verdana" pitchFamily="34" charset="0"/>
              </a:rPr>
              <a:t>©TNS 2012	</a:t>
            </a:r>
            <a:r>
              <a:rPr lang="fi-FI" altLang="fi-FI" sz="900">
                <a:solidFill>
                  <a:srgbClr val="333333"/>
                </a:solidFill>
                <a:latin typeface="Verdana" pitchFamily="34" charset="0"/>
              </a:rPr>
              <a:t>Tämän tutkimuksen tulokset on tarkoitettu vain tilaajan omaan käyttöön. Niitä ei saa  lainata, </a:t>
            </a:r>
            <a:br>
              <a:rPr lang="fi-FI" altLang="fi-FI" sz="900">
                <a:solidFill>
                  <a:srgbClr val="333333"/>
                </a:solidFill>
                <a:latin typeface="Verdana" pitchFamily="34" charset="0"/>
              </a:rPr>
            </a:br>
            <a:r>
              <a:rPr lang="fi-FI" altLang="fi-FI" sz="900">
                <a:solidFill>
                  <a:srgbClr val="333333"/>
                </a:solidFill>
                <a:latin typeface="Verdana" pitchFamily="34" charset="0"/>
              </a:rPr>
              <a:t>	luovuttaa, jälleenmyydä tai julkaista ilman tutkimusyrityksen lupaa. </a:t>
            </a:r>
          </a:p>
        </p:txBody>
      </p:sp>
      <p:pic>
        <p:nvPicPr>
          <p:cNvPr id="68617" name="Picture 4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09063" y="6607175"/>
            <a:ext cx="1166812" cy="74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9936" r:id="rId1"/>
    <p:sldLayoutId id="2147489937" r:id="rId2"/>
    <p:sldLayoutId id="2147489938" r:id="rId3"/>
    <p:sldLayoutId id="2147489939" r:id="rId4"/>
    <p:sldLayoutId id="2147489940" r:id="rId5"/>
    <p:sldLayoutId id="2147489941" r:id="rId6"/>
    <p:sldLayoutId id="2147489942" r:id="rId7"/>
    <p:sldLayoutId id="2147489943" r:id="rId8"/>
    <p:sldLayoutId id="2147489944" r:id="rId9"/>
    <p:sldLayoutId id="2147489945" r:id="rId10"/>
    <p:sldLayoutId id="2147489946" r:id="rId11"/>
    <p:sldLayoutId id="2147489947" r:id="rId12"/>
    <p:sldLayoutId id="2147489949" r:id="rId13"/>
  </p:sldLayoutIdLst>
  <p:hf sldNum="0" hdr="0" ftr="0" dt="0"/>
  <p:txStyles>
    <p:titleStyle>
      <a:lvl1pPr algn="l" defTabSz="1039813" rtl="0" eaLnBrk="0" fontAlgn="base" hangingPunct="0">
        <a:spcBef>
          <a:spcPct val="0"/>
        </a:spcBef>
        <a:spcAft>
          <a:spcPct val="0"/>
        </a:spcAft>
        <a:defRPr sz="2700" kern="1200">
          <a:solidFill>
            <a:srgbClr val="333333"/>
          </a:solidFill>
          <a:latin typeface="+mj-lt"/>
          <a:ea typeface="+mj-ea"/>
          <a:cs typeface="+mj-cs"/>
        </a:defRPr>
      </a:lvl1pPr>
      <a:lvl2pPr algn="l" defTabSz="1039813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2pPr>
      <a:lvl3pPr algn="l" defTabSz="1039813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3pPr>
      <a:lvl4pPr algn="l" defTabSz="1039813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4pPr>
      <a:lvl5pPr algn="l" defTabSz="1039813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5pPr>
      <a:lvl6pPr marL="456879" algn="l" defTabSz="1040674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6pPr>
      <a:lvl7pPr marL="913763" algn="l" defTabSz="1040674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7pPr>
      <a:lvl8pPr marL="1370639" algn="l" defTabSz="1040674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8pPr>
      <a:lvl9pPr marL="1827519" algn="l" defTabSz="1040674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9pPr>
    </p:titleStyle>
    <p:bodyStyle>
      <a:lvl1pPr algn="l" defTabSz="10398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b="1" kern="1200">
          <a:solidFill>
            <a:srgbClr val="333333"/>
          </a:solidFill>
          <a:latin typeface="+mn-lt"/>
          <a:ea typeface="+mn-ea"/>
          <a:cs typeface="+mn-cs"/>
        </a:defRPr>
      </a:lvl1pPr>
      <a:lvl2pPr algn="l" defTabSz="10398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kern="1200">
          <a:solidFill>
            <a:srgbClr val="333333"/>
          </a:solidFill>
          <a:latin typeface="+mn-lt"/>
          <a:ea typeface="+mn-ea"/>
          <a:cs typeface="+mn-cs"/>
        </a:defRPr>
      </a:lvl2pPr>
      <a:lvl3pPr marL="285750" indent="-285750" algn="l" defTabSz="1039813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"/>
        <a:defRPr kern="1200">
          <a:solidFill>
            <a:srgbClr val="333333"/>
          </a:solidFill>
          <a:latin typeface="+mn-lt"/>
          <a:ea typeface="+mn-ea"/>
          <a:cs typeface="+mn-cs"/>
        </a:defRPr>
      </a:lvl3pPr>
      <a:lvl4pPr marL="576263" indent="-288925" algn="l" defTabSz="1039813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kern="1200">
          <a:solidFill>
            <a:srgbClr val="333333"/>
          </a:solidFill>
          <a:latin typeface="+mn-lt"/>
          <a:ea typeface="+mn-ea"/>
          <a:cs typeface="+mn-cs"/>
        </a:defRPr>
      </a:lvl4pPr>
      <a:lvl5pPr marL="865188" indent="-285750" algn="l" defTabSz="1039813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kern="1200">
          <a:solidFill>
            <a:srgbClr val="333333"/>
          </a:solidFill>
          <a:latin typeface="+mn-lt"/>
          <a:ea typeface="+mn-ea"/>
          <a:cs typeface="+mn-cs"/>
        </a:defRPr>
      </a:lvl5pPr>
      <a:lvl6pPr marL="2865894" indent="-260537" algn="l" defTabSz="1042144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6967" indent="-260537" algn="l" defTabSz="1042144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08039" indent="-260537" algn="l" defTabSz="1042144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29112" indent="-260537" algn="l" defTabSz="1042144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4214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21069" algn="l" defTabSz="104214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144" algn="l" defTabSz="104214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63214" algn="l" defTabSz="104214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84288" algn="l" defTabSz="104214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605358" algn="l" defTabSz="104214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126430" algn="l" defTabSz="104214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647502" algn="l" defTabSz="104214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68575" algn="l" defTabSz="104214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7726363" cy="141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15264" tIns="237466" rIns="315264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i-FI"/>
              <a:t>Click to edit Master title style</a:t>
            </a:r>
            <a:endParaRPr lang="en-AU" alt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0055225" y="6973888"/>
            <a:ext cx="590550" cy="277812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algn="r" defTabSz="911225">
              <a:defRPr sz="900">
                <a:solidFill>
                  <a:srgbClr val="333333"/>
                </a:solidFill>
                <a:latin typeface="Verdana" panose="020B0604030504040204" pitchFamily="34" charset="0"/>
              </a:defRPr>
            </a:lvl1pPr>
          </a:lstStyle>
          <a:p>
            <a:fld id="{29465BEE-2A3C-45BE-94D9-CBCB4D746896}" type="slidenum">
              <a:rPr lang="en-AU" altLang="fi-FI"/>
              <a:pPr/>
              <a:t>‹#›</a:t>
            </a:fld>
            <a:endParaRPr lang="en-AU" altLang="fi-FI"/>
          </a:p>
        </p:txBody>
      </p:sp>
      <p:cxnSp>
        <p:nvCxnSpPr>
          <p:cNvPr id="70" name="Straight Connector 69"/>
          <p:cNvCxnSpPr/>
          <p:nvPr/>
        </p:nvCxnSpPr>
        <p:spPr>
          <a:xfrm>
            <a:off x="330200" y="6557963"/>
            <a:ext cx="10020300" cy="0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0661" name="Picture 2" descr="\\PSTUDIOTERM\Clients\TNS Global\TNS_002 Templates\4. Design\1. Assets\Logos\TNS_LOGOS\final brand jpgs\TNS_logo_rgb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0200" y="6696075"/>
            <a:ext cx="588963" cy="55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62" name="TextBox 24"/>
          <p:cNvSpPr txBox="1">
            <a:spLocks noChangeArrowheads="1"/>
          </p:cNvSpPr>
          <p:nvPr/>
        </p:nvSpPr>
        <p:spPr bwMode="auto">
          <a:xfrm>
            <a:off x="1509713" y="7131050"/>
            <a:ext cx="7085012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302978"/>
          <a:lstStyle>
            <a:lvl1pPr defTabSz="1039813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1039813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1039813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1039813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1039813" eaLnBrk="0" hangingPunct="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103981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AU" altLang="fi-FI" sz="900">
                <a:solidFill>
                  <a:srgbClr val="333333"/>
                </a:solidFill>
                <a:latin typeface="Verdana" pitchFamily="34" charset="0"/>
              </a:rPr>
              <a:t>©TNS 2012	</a:t>
            </a:r>
            <a:r>
              <a:rPr lang="fi-FI" altLang="fi-FI" sz="900">
                <a:solidFill>
                  <a:srgbClr val="333333"/>
                </a:solidFill>
                <a:latin typeface="Verdana" pitchFamily="34" charset="0"/>
              </a:rPr>
              <a:t>Tämän tutkimuksen tulokset on tarkoitettu vain tilaajan omaan käyttöön. Niitä ei saa  lainata, </a:t>
            </a:r>
            <a:br>
              <a:rPr lang="fi-FI" altLang="fi-FI" sz="900">
                <a:solidFill>
                  <a:srgbClr val="333333"/>
                </a:solidFill>
                <a:latin typeface="Verdana" pitchFamily="34" charset="0"/>
              </a:rPr>
            </a:br>
            <a:r>
              <a:rPr lang="fi-FI" altLang="fi-FI" sz="900">
                <a:solidFill>
                  <a:srgbClr val="333333"/>
                </a:solidFill>
                <a:latin typeface="Verdana" pitchFamily="34" charset="0"/>
              </a:rPr>
              <a:t>	luovuttaa, jälleenmyydä tai julkaista ilman tutkimusyrityksen lupaa. </a:t>
            </a:r>
          </a:p>
        </p:txBody>
      </p:sp>
      <p:sp>
        <p:nvSpPr>
          <p:cNvPr id="27" name="Footer Placeholder 29"/>
          <p:cNvSpPr txBox="1">
            <a:spLocks/>
          </p:cNvSpPr>
          <p:nvPr userDrawn="1"/>
        </p:nvSpPr>
        <p:spPr>
          <a:xfrm>
            <a:off x="928688" y="6632575"/>
            <a:ext cx="8831262" cy="415925"/>
          </a:xfrm>
          <a:prstGeom prst="rect">
            <a:avLst/>
          </a:prstGeom>
        </p:spPr>
        <p:txBody>
          <a:bodyPr lIns="103997" tIns="51995" rIns="103997" bIns="51995"/>
          <a:lstStyle>
            <a:defPPr>
              <a:defRPr lang="en-A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defTabSz="911843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fi-FI" sz="1400" b="0" dirty="0">
                <a:solidFill>
                  <a:prstClr val="black"/>
                </a:solidFill>
                <a:latin typeface="Verdana"/>
              </a:rPr>
              <a:t>Maatilojen kehitysnäkymät 2020: 221100079</a:t>
            </a:r>
          </a:p>
        </p:txBody>
      </p:sp>
      <p:pic>
        <p:nvPicPr>
          <p:cNvPr id="70664" name="Picture 4"/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75750" y="6586538"/>
            <a:ext cx="116840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9962" r:id="rId1"/>
    <p:sldLayoutId id="2147489963" r:id="rId2"/>
    <p:sldLayoutId id="2147489964" r:id="rId3"/>
    <p:sldLayoutId id="2147489965" r:id="rId4"/>
    <p:sldLayoutId id="2147489967" r:id="rId5"/>
    <p:sldLayoutId id="2147489968" r:id="rId6"/>
    <p:sldLayoutId id="2147489969" r:id="rId7"/>
  </p:sldLayoutIdLst>
  <p:hf sldNum="0" hdr="0" ftr="0" dt="0"/>
  <p:txStyles>
    <p:titleStyle>
      <a:lvl1pPr algn="l" defTabSz="1038225" rtl="0" eaLnBrk="0" fontAlgn="base" hangingPunct="0">
        <a:spcBef>
          <a:spcPct val="0"/>
        </a:spcBef>
        <a:spcAft>
          <a:spcPct val="0"/>
        </a:spcAft>
        <a:defRPr sz="2700" kern="1200">
          <a:solidFill>
            <a:srgbClr val="333333"/>
          </a:solidFill>
          <a:latin typeface="+mj-lt"/>
          <a:ea typeface="+mj-ea"/>
          <a:cs typeface="+mj-cs"/>
        </a:defRPr>
      </a:lvl1pPr>
      <a:lvl2pPr algn="l" defTabSz="1038225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2pPr>
      <a:lvl3pPr algn="l" defTabSz="1038225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3pPr>
      <a:lvl4pPr algn="l" defTabSz="1038225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4pPr>
      <a:lvl5pPr algn="l" defTabSz="1038225" rtl="0" eaLnBrk="0" fontAlgn="base" hangingPunct="0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5pPr>
      <a:lvl6pPr marL="456879" algn="l" defTabSz="1039084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6pPr>
      <a:lvl7pPr marL="913763" algn="l" defTabSz="1039084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7pPr>
      <a:lvl8pPr marL="1370639" algn="l" defTabSz="1039084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8pPr>
      <a:lvl9pPr marL="1827519" algn="l" defTabSz="1039084" rtl="0" fontAlgn="base">
        <a:spcBef>
          <a:spcPct val="0"/>
        </a:spcBef>
        <a:spcAft>
          <a:spcPct val="0"/>
        </a:spcAft>
        <a:defRPr sz="2700">
          <a:solidFill>
            <a:srgbClr val="333333"/>
          </a:solidFill>
          <a:latin typeface="Verdana" pitchFamily="34" charset="0"/>
        </a:defRPr>
      </a:lvl9pPr>
    </p:titleStyle>
    <p:bodyStyle>
      <a:lvl1pPr algn="l" defTabSz="103822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b="1" kern="1200">
          <a:solidFill>
            <a:srgbClr val="262626"/>
          </a:solidFill>
          <a:latin typeface="+mn-lt"/>
          <a:ea typeface="+mn-ea"/>
          <a:cs typeface="+mn-cs"/>
        </a:defRPr>
      </a:lvl1pPr>
      <a:lvl2pPr algn="l" defTabSz="103822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kern="1200">
          <a:solidFill>
            <a:srgbClr val="262626"/>
          </a:solidFill>
          <a:latin typeface="+mn-lt"/>
          <a:ea typeface="+mn-ea"/>
          <a:cs typeface="+mn-cs"/>
        </a:defRPr>
      </a:lvl2pPr>
      <a:lvl3pPr marL="284163" indent="-284163" algn="l" defTabSz="1038225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"/>
        <a:defRPr kern="1200">
          <a:solidFill>
            <a:srgbClr val="262626"/>
          </a:solidFill>
          <a:latin typeface="+mn-lt"/>
          <a:ea typeface="+mn-ea"/>
          <a:cs typeface="+mn-cs"/>
        </a:defRPr>
      </a:lvl3pPr>
      <a:lvl4pPr marL="576263" indent="-288925" algn="l" defTabSz="1038225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kern="1200">
          <a:solidFill>
            <a:srgbClr val="262626"/>
          </a:solidFill>
          <a:latin typeface="+mn-lt"/>
          <a:ea typeface="+mn-ea"/>
          <a:cs typeface="+mn-cs"/>
        </a:defRPr>
      </a:lvl4pPr>
      <a:lvl5pPr marL="863600" indent="-284163" algn="l" defTabSz="1038225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n"/>
        <a:defRPr kern="1200">
          <a:solidFill>
            <a:srgbClr val="262626"/>
          </a:solidFill>
          <a:latin typeface="+mn-lt"/>
          <a:ea typeface="+mn-ea"/>
          <a:cs typeface="+mn-cs"/>
        </a:defRPr>
      </a:lvl5pPr>
      <a:lvl6pPr marL="2859875" indent="-259984" algn="l" defTabSz="1039952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79856" indent="-259984" algn="l" defTabSz="1039952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899832" indent="-259984" algn="l" defTabSz="1039952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19808" indent="-259984" algn="l" defTabSz="1039952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99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9972" algn="l" defTabSz="10399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39952" algn="l" defTabSz="10399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59931" algn="l" defTabSz="10399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79910" algn="l" defTabSz="10399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99887" algn="l" defTabSz="10399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119867" algn="l" defTabSz="10399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639845" algn="l" defTabSz="10399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59822" algn="l" defTabSz="10399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ekstin paikkamerkki 2"/>
          <p:cNvSpPr>
            <a:spLocks noGrp="1"/>
          </p:cNvSpPr>
          <p:nvPr>
            <p:ph type="body" idx="1"/>
          </p:nvPr>
        </p:nvSpPr>
        <p:spPr bwMode="auto">
          <a:xfrm>
            <a:off x="403225" y="976313"/>
            <a:ext cx="9453563" cy="545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6722" tIns="58361" rIns="116722" bIns="58361" numCol="1" anchor="t" anchorCtr="0" compatLnSpc="1">
            <a:prstTxWarp prst="textNoShape">
              <a:avLst/>
            </a:prstTxWarp>
          </a:bodyPr>
          <a:lstStyle/>
          <a:p>
            <a:pPr lvl="1"/>
            <a:endParaRPr lang="fi-FI" alt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392113" y="6972300"/>
            <a:ext cx="2493962" cy="346075"/>
          </a:xfrm>
          <a:prstGeom prst="rect">
            <a:avLst/>
          </a:prstGeom>
        </p:spPr>
        <p:txBody>
          <a:bodyPr vert="horz" lIns="116722" tIns="58361" rIns="116722" bIns="58361" rtlCol="0" anchor="ctr"/>
          <a:lstStyle>
            <a:lvl1pPr algn="l" defTabSz="583619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000000">
                    <a:tint val="75000"/>
                  </a:srgb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29C6EBB-009A-4D53-AE7B-59B52FBA7780}" type="datetime1">
              <a:rPr lang="fi-FI" smtClean="0"/>
              <a:t>31.10.2018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424238" y="6965950"/>
            <a:ext cx="3384550" cy="344488"/>
          </a:xfrm>
          <a:prstGeom prst="rect">
            <a:avLst/>
          </a:prstGeom>
        </p:spPr>
        <p:txBody>
          <a:bodyPr vert="horz" lIns="116722" tIns="58361" rIns="116722" bIns="58361" rtlCol="0" anchor="ctr"/>
          <a:lstStyle>
            <a:lvl1pPr algn="ctr" defTabSz="583619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000000">
                    <a:tint val="75000"/>
                  </a:srgb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9983" r:id="rId1"/>
    <p:sldLayoutId id="2147489984" r:id="rId2"/>
    <p:sldLayoutId id="2147489985" r:id="rId3"/>
    <p:sldLayoutId id="2147489986" r:id="rId4"/>
    <p:sldLayoutId id="2147489987" r:id="rId5"/>
    <p:sldLayoutId id="2147489988" r:id="rId6"/>
    <p:sldLayoutId id="2147489989" r:id="rId7"/>
    <p:sldLayoutId id="2147489990" r:id="rId8"/>
    <p:sldLayoutId id="2147489991" r:id="rId9"/>
    <p:sldLayoutId id="2147489992" r:id="rId10"/>
    <p:sldLayoutId id="2147489993" r:id="rId11"/>
    <p:sldLayoutId id="2147489994" r:id="rId12"/>
    <p:sldLayoutId id="2147489995" r:id="rId13"/>
    <p:sldLayoutId id="2147489996" r:id="rId14"/>
    <p:sldLayoutId id="2147489997" r:id="rId15"/>
    <p:sldLayoutId id="2147489998" r:id="rId16"/>
    <p:sldLayoutId id="2147489999" r:id="rId17"/>
    <p:sldLayoutId id="2147490000" r:id="rId18"/>
    <p:sldLayoutId id="2147490001" r:id="rId19"/>
    <p:sldLayoutId id="2147490002" r:id="rId20"/>
    <p:sldLayoutId id="2147490003" r:id="rId21"/>
    <p:sldLayoutId id="2147490004" r:id="rId22"/>
    <p:sldLayoutId id="2147490005" r:id="rId23"/>
    <p:sldLayoutId id="2147490006" r:id="rId24"/>
    <p:sldLayoutId id="2147490007" r:id="rId25"/>
    <p:sldLayoutId id="2147490008" r:id="rId26"/>
    <p:sldLayoutId id="2147490009" r:id="rId27"/>
    <p:sldLayoutId id="2147490010" r:id="rId28"/>
    <p:sldLayoutId id="2147490011" r:id="rId29"/>
    <p:sldLayoutId id="2147490012" r:id="rId30"/>
    <p:sldLayoutId id="2147490013" r:id="rId31"/>
    <p:sldLayoutId id="2147490014" r:id="rId32"/>
    <p:sldLayoutId id="2147490015" r:id="rId33"/>
    <p:sldLayoutId id="2147490016" r:id="rId34"/>
    <p:sldLayoutId id="2147490017" r:id="rId35"/>
    <p:sldLayoutId id="2147490018" r:id="rId36"/>
    <p:sldLayoutId id="2147490019" r:id="rId37"/>
  </p:sldLayoutIdLst>
  <p:hf sldNum="0" hdr="0" ftr="0" dt="0"/>
  <p:txStyles>
    <p:titleStyle>
      <a:lvl1pPr algn="l" defTabSz="582613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bg1"/>
          </a:solidFill>
          <a:latin typeface="+mj-lt"/>
          <a:ea typeface="MS PGothic" pitchFamily="34" charset="-128"/>
          <a:cs typeface="ＭＳ Ｐゴシック" charset="0"/>
        </a:defRPr>
      </a:lvl1pPr>
      <a:lvl2pPr algn="l" defTabSz="582613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ea typeface="MS PGothic" pitchFamily="34" charset="-128"/>
          <a:cs typeface="ＭＳ Ｐゴシック" charset="0"/>
        </a:defRPr>
      </a:lvl2pPr>
      <a:lvl3pPr algn="l" defTabSz="582613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ea typeface="MS PGothic" pitchFamily="34" charset="-128"/>
          <a:cs typeface="ＭＳ Ｐゴシック" charset="0"/>
        </a:defRPr>
      </a:lvl3pPr>
      <a:lvl4pPr algn="l" defTabSz="582613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ea typeface="MS PGothic" pitchFamily="34" charset="-128"/>
          <a:cs typeface="ＭＳ Ｐゴシック" charset="0"/>
        </a:defRPr>
      </a:lvl4pPr>
      <a:lvl5pPr algn="l" defTabSz="582613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ea typeface="MS PGothic" pitchFamily="34" charset="-128"/>
          <a:cs typeface="ＭＳ Ｐゴシック" charset="0"/>
        </a:defRPr>
      </a:lvl5pPr>
      <a:lvl6pPr marL="583619" algn="l" defTabSz="583619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6pPr>
      <a:lvl7pPr marL="1167237" algn="l" defTabSz="583619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7pPr>
      <a:lvl8pPr marL="1750857" algn="l" defTabSz="583619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8pPr>
      <a:lvl9pPr marL="2334475" algn="l" defTabSz="583619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indent="-436563" algn="l" defTabSz="582613" rtl="0" eaLnBrk="0" fontAlgn="base" hangingPunct="0">
        <a:spcBef>
          <a:spcPct val="20000"/>
        </a:spcBef>
        <a:spcAft>
          <a:spcPct val="0"/>
        </a:spcAft>
        <a:defRPr sz="2000" kern="1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algn="l" defTabSz="582613" rtl="0" eaLnBrk="0" fontAlgn="base" hangingPunct="0">
        <a:spcBef>
          <a:spcPct val="20000"/>
        </a:spcBef>
        <a:spcAft>
          <a:spcPct val="0"/>
        </a:spcAft>
        <a:defRPr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688975" indent="-228600" algn="l" defTabSz="5826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147763" indent="-228600" algn="l" defTabSz="582613" rtl="0" eaLnBrk="0" fontAlgn="base" hangingPunct="0">
        <a:spcBef>
          <a:spcPct val="20000"/>
        </a:spcBef>
        <a:spcAft>
          <a:spcPct val="0"/>
        </a:spcAft>
        <a:buFont typeface="Lucida Grande"/>
        <a:buChar char="-"/>
        <a:defRPr sz="15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1147763" indent="-228600" algn="l" defTabSz="582613" rtl="0" eaLnBrk="0" fontAlgn="base" hangingPunct="0">
        <a:spcBef>
          <a:spcPct val="20000"/>
        </a:spcBef>
        <a:spcAft>
          <a:spcPct val="0"/>
        </a:spcAft>
        <a:buFont typeface="Lucida Grande"/>
        <a:buChar char="-"/>
        <a:defRPr sz="15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1148857" indent="-229772" algn="l" defTabSz="583619" rtl="0" eaLnBrk="1" latinLnBrk="0" hangingPunct="1">
        <a:spcBef>
          <a:spcPct val="20000"/>
        </a:spcBef>
        <a:buFont typeface="Lucida Grande"/>
        <a:buChar char="-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1148857" indent="-229772" algn="l" defTabSz="583619" rtl="0" eaLnBrk="1" latinLnBrk="0" hangingPunct="1">
        <a:spcBef>
          <a:spcPct val="20000"/>
        </a:spcBef>
        <a:buFont typeface="Lucida Grande"/>
        <a:buChar char="-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148857" indent="-229772" algn="l" defTabSz="583619" rtl="0" eaLnBrk="1" latinLnBrk="0" hangingPunct="1">
        <a:spcBef>
          <a:spcPct val="20000"/>
        </a:spcBef>
        <a:buFont typeface="Lucida Grande"/>
        <a:buChar char="-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1148857" indent="-229772" algn="l" defTabSz="583619" rtl="0" eaLnBrk="1" latinLnBrk="0" hangingPunct="1">
        <a:spcBef>
          <a:spcPct val="20000"/>
        </a:spcBef>
        <a:buFont typeface="Lucida Grande"/>
        <a:buChar char="-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583619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83619" algn="l" defTabSz="583619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67237" algn="l" defTabSz="583619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750857" algn="l" defTabSz="583619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34475" algn="l" defTabSz="583619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18094" algn="l" defTabSz="583619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501715" algn="l" defTabSz="583619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85331" algn="l" defTabSz="583619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668948" algn="l" defTabSz="583619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ekstin paikkamerkki 2"/>
          <p:cNvSpPr>
            <a:spLocks noGrp="1"/>
          </p:cNvSpPr>
          <p:nvPr>
            <p:ph type="body" idx="1"/>
          </p:nvPr>
        </p:nvSpPr>
        <p:spPr bwMode="auto">
          <a:xfrm>
            <a:off x="403225" y="976313"/>
            <a:ext cx="9453563" cy="545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6730" tIns="58364" rIns="116730" bIns="58364" numCol="1" anchor="t" anchorCtr="0" compatLnSpc="1">
            <a:prstTxWarp prst="textNoShape">
              <a:avLst/>
            </a:prstTxWarp>
          </a:bodyPr>
          <a:lstStyle/>
          <a:p>
            <a:pPr lvl="1"/>
            <a:endParaRPr lang="fi-FI" alt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392113" y="6972300"/>
            <a:ext cx="2493962" cy="346075"/>
          </a:xfrm>
          <a:prstGeom prst="rect">
            <a:avLst/>
          </a:prstGeom>
        </p:spPr>
        <p:txBody>
          <a:bodyPr vert="horz" lIns="116730" tIns="58364" rIns="116730" bIns="58364" rtlCol="0" anchor="ctr"/>
          <a:lstStyle>
            <a:lvl1pPr algn="l" defTabSz="583645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000000">
                    <a:tint val="75000"/>
                  </a:srgb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CE84A7D5-9E4F-464B-A633-E33EA3C0D9FA}" type="datetime1">
              <a:rPr lang="fi-FI" smtClean="0"/>
              <a:t>31.10.2018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424238" y="6965950"/>
            <a:ext cx="3384550" cy="344488"/>
          </a:xfrm>
          <a:prstGeom prst="rect">
            <a:avLst/>
          </a:prstGeom>
        </p:spPr>
        <p:txBody>
          <a:bodyPr vert="horz" lIns="116730" tIns="58364" rIns="116730" bIns="58364" rtlCol="0" anchor="ctr"/>
          <a:lstStyle>
            <a:lvl1pPr algn="ctr" defTabSz="583645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000000">
                    <a:tint val="75000"/>
                  </a:srgb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0020" r:id="rId1"/>
    <p:sldLayoutId id="2147490021" r:id="rId2"/>
    <p:sldLayoutId id="2147490022" r:id="rId3"/>
    <p:sldLayoutId id="2147490023" r:id="rId4"/>
    <p:sldLayoutId id="2147490024" r:id="rId5"/>
    <p:sldLayoutId id="2147490025" r:id="rId6"/>
    <p:sldLayoutId id="2147490026" r:id="rId7"/>
    <p:sldLayoutId id="2147490027" r:id="rId8"/>
    <p:sldLayoutId id="2147490028" r:id="rId9"/>
    <p:sldLayoutId id="2147490029" r:id="rId10"/>
    <p:sldLayoutId id="2147490030" r:id="rId11"/>
    <p:sldLayoutId id="2147490031" r:id="rId12"/>
    <p:sldLayoutId id="2147490032" r:id="rId13"/>
    <p:sldLayoutId id="2147490033" r:id="rId14"/>
    <p:sldLayoutId id="2147490034" r:id="rId15"/>
    <p:sldLayoutId id="2147490035" r:id="rId16"/>
    <p:sldLayoutId id="2147490036" r:id="rId17"/>
    <p:sldLayoutId id="2147490037" r:id="rId18"/>
    <p:sldLayoutId id="2147490038" r:id="rId19"/>
    <p:sldLayoutId id="2147490039" r:id="rId20"/>
    <p:sldLayoutId id="2147490040" r:id="rId21"/>
    <p:sldLayoutId id="2147490041" r:id="rId22"/>
    <p:sldLayoutId id="2147490042" r:id="rId23"/>
    <p:sldLayoutId id="2147490043" r:id="rId24"/>
    <p:sldLayoutId id="2147490044" r:id="rId25"/>
    <p:sldLayoutId id="2147490045" r:id="rId26"/>
    <p:sldLayoutId id="2147490046" r:id="rId27"/>
    <p:sldLayoutId id="2147490047" r:id="rId28"/>
    <p:sldLayoutId id="2147490048" r:id="rId29"/>
    <p:sldLayoutId id="2147490049" r:id="rId30"/>
    <p:sldLayoutId id="2147490050" r:id="rId31"/>
    <p:sldLayoutId id="2147490051" r:id="rId32"/>
    <p:sldLayoutId id="2147490052" r:id="rId33"/>
    <p:sldLayoutId id="2147490053" r:id="rId34"/>
    <p:sldLayoutId id="2147490054" r:id="rId35"/>
    <p:sldLayoutId id="2147490055" r:id="rId36"/>
    <p:sldLayoutId id="2147490056" r:id="rId37"/>
  </p:sldLayoutIdLst>
  <p:hf sldNum="0" hdr="0" ftr="0" dt="0"/>
  <p:txStyles>
    <p:titleStyle>
      <a:lvl1pPr algn="l" defTabSz="582613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bg1"/>
          </a:solidFill>
          <a:latin typeface="+mj-lt"/>
          <a:ea typeface="MS PGothic" pitchFamily="34" charset="-128"/>
          <a:cs typeface="ＭＳ Ｐゴシック" charset="0"/>
        </a:defRPr>
      </a:lvl1pPr>
      <a:lvl2pPr algn="l" defTabSz="582613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ea typeface="MS PGothic" pitchFamily="34" charset="-128"/>
          <a:cs typeface="ＭＳ Ｐゴシック" charset="0"/>
        </a:defRPr>
      </a:lvl2pPr>
      <a:lvl3pPr algn="l" defTabSz="582613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ea typeface="MS PGothic" pitchFamily="34" charset="-128"/>
          <a:cs typeface="ＭＳ Ｐゴシック" charset="0"/>
        </a:defRPr>
      </a:lvl3pPr>
      <a:lvl4pPr algn="l" defTabSz="582613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ea typeface="MS PGothic" pitchFamily="34" charset="-128"/>
          <a:cs typeface="ＭＳ Ｐゴシック" charset="0"/>
        </a:defRPr>
      </a:lvl4pPr>
      <a:lvl5pPr algn="l" defTabSz="582613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ea typeface="MS PGothic" pitchFamily="34" charset="-128"/>
          <a:cs typeface="ＭＳ Ｐゴシック" charset="0"/>
        </a:defRPr>
      </a:lvl5pPr>
      <a:lvl6pPr marL="583645" algn="l" defTabSz="583645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6pPr>
      <a:lvl7pPr marL="1167297" algn="l" defTabSz="583645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7pPr>
      <a:lvl8pPr marL="1750946" algn="l" defTabSz="583645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8pPr>
      <a:lvl9pPr marL="2334594" algn="l" defTabSz="583645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indent="-436563" algn="l" defTabSz="582613" rtl="0" eaLnBrk="0" fontAlgn="base" hangingPunct="0">
        <a:spcBef>
          <a:spcPct val="20000"/>
        </a:spcBef>
        <a:spcAft>
          <a:spcPct val="0"/>
        </a:spcAft>
        <a:defRPr sz="2000" kern="1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algn="l" defTabSz="582613" rtl="0" eaLnBrk="0" fontAlgn="base" hangingPunct="0">
        <a:spcBef>
          <a:spcPct val="20000"/>
        </a:spcBef>
        <a:spcAft>
          <a:spcPct val="0"/>
        </a:spcAft>
        <a:defRPr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688975" indent="-228600" algn="l" defTabSz="5826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147763" indent="-228600" algn="l" defTabSz="582613" rtl="0" eaLnBrk="0" fontAlgn="base" hangingPunct="0">
        <a:spcBef>
          <a:spcPct val="20000"/>
        </a:spcBef>
        <a:spcAft>
          <a:spcPct val="0"/>
        </a:spcAft>
        <a:buFont typeface="Lucida Grande"/>
        <a:buChar char="-"/>
        <a:defRPr sz="15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1147763" indent="-228600" algn="l" defTabSz="582613" rtl="0" eaLnBrk="0" fontAlgn="base" hangingPunct="0">
        <a:spcBef>
          <a:spcPct val="20000"/>
        </a:spcBef>
        <a:spcAft>
          <a:spcPct val="0"/>
        </a:spcAft>
        <a:buFont typeface="Lucida Grande"/>
        <a:buChar char="-"/>
        <a:defRPr sz="15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1148914" indent="-229784" algn="l" defTabSz="583645" rtl="0" eaLnBrk="1" latinLnBrk="0" hangingPunct="1">
        <a:spcBef>
          <a:spcPct val="20000"/>
        </a:spcBef>
        <a:buFont typeface="Lucida Grande"/>
        <a:buChar char="-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1148914" indent="-229784" algn="l" defTabSz="583645" rtl="0" eaLnBrk="1" latinLnBrk="0" hangingPunct="1">
        <a:spcBef>
          <a:spcPct val="20000"/>
        </a:spcBef>
        <a:buFont typeface="Lucida Grande"/>
        <a:buChar char="-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148914" indent="-229784" algn="l" defTabSz="583645" rtl="0" eaLnBrk="1" latinLnBrk="0" hangingPunct="1">
        <a:spcBef>
          <a:spcPct val="20000"/>
        </a:spcBef>
        <a:buFont typeface="Lucida Grande"/>
        <a:buChar char="-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1148914" indent="-229784" algn="l" defTabSz="583645" rtl="0" eaLnBrk="1" latinLnBrk="0" hangingPunct="1">
        <a:spcBef>
          <a:spcPct val="20000"/>
        </a:spcBef>
        <a:buFont typeface="Lucida Grande"/>
        <a:buChar char="-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583645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83645" algn="l" defTabSz="583645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67297" algn="l" defTabSz="583645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750946" algn="l" defTabSz="583645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34594" algn="l" defTabSz="583645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18243" algn="l" defTabSz="583645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501891" algn="l" defTabSz="583645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85540" algn="l" defTabSz="583645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669192" algn="l" defTabSz="583645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Kuva 1" descr="MTK-pohjakuvat_9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5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9438" r:id="rId1"/>
    <p:sldLayoutId id="2147489433" r:id="rId2"/>
  </p:sldLayoutIdLst>
  <p:hf sldNum="0" hdr="0" ftr="0" dt="0"/>
  <p:txStyles>
    <p:titleStyle>
      <a:lvl1pPr algn="ctr" defTabSz="500063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500063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2pPr>
      <a:lvl3pPr algn="ctr" defTabSz="500063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3pPr>
      <a:lvl4pPr algn="ctr" defTabSz="500063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4pPr>
      <a:lvl5pPr algn="ctr" defTabSz="500063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5pPr>
      <a:lvl6pPr marL="442273" algn="ctr" defTabSz="502191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6pPr>
      <a:lvl7pPr marL="884621" algn="ctr" defTabSz="502191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7pPr>
      <a:lvl8pPr marL="1326940" algn="ctr" defTabSz="502191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8pPr>
      <a:lvl9pPr marL="1769274" algn="ctr" defTabSz="502191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9pPr>
    </p:titleStyle>
    <p:bodyStyle>
      <a:lvl1pPr marL="374650" indent="-374650" algn="l" defTabSz="5000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14388" indent="-311150" algn="l" defTabSz="5000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254125" indent="-247650" algn="l" defTabSz="5000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57363" indent="-247650" algn="l" defTabSz="5000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262188" indent="-247650" algn="l" defTabSz="5000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765290" indent="-251345" algn="l" defTabSz="502741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268076" indent="-251345" algn="l" defTabSz="502741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770849" indent="-251345" algn="l" defTabSz="502741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273618" indent="-251345" algn="l" defTabSz="502741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50274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741" algn="l" defTabSz="50274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550" algn="l" defTabSz="50274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08346" algn="l" defTabSz="50274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110" algn="l" defTabSz="50274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894" algn="l" defTabSz="50274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16685" algn="l" defTabSz="50274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19458" algn="l" defTabSz="50274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22232" algn="l" defTabSz="50274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ekstin paikkamerkki 2"/>
          <p:cNvSpPr>
            <a:spLocks noGrp="1"/>
          </p:cNvSpPr>
          <p:nvPr>
            <p:ph type="body" idx="1"/>
          </p:nvPr>
        </p:nvSpPr>
        <p:spPr bwMode="auto">
          <a:xfrm>
            <a:off x="403225" y="974725"/>
            <a:ext cx="9453563" cy="546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221" tIns="52109" rIns="104221" bIns="5210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Apuotsikko: Arial 16 pt</a:t>
            </a:r>
          </a:p>
          <a:p>
            <a:pPr lvl="3"/>
            <a:r>
              <a:rPr lang="fi-FI" altLang="fi-FI"/>
              <a:t>Taso 1: Arial 14 pt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392113" y="6972300"/>
            <a:ext cx="2493962" cy="346075"/>
          </a:xfrm>
          <a:prstGeom prst="rect">
            <a:avLst/>
          </a:prstGeom>
        </p:spPr>
        <p:txBody>
          <a:bodyPr vert="horz" lIns="104221" tIns="52109" rIns="104221" bIns="52109" rtlCol="0" anchor="ctr"/>
          <a:lstStyle>
            <a:lvl1pPr algn="l" defTabSz="521100" fontAlgn="auto">
              <a:spcBef>
                <a:spcPts val="0"/>
              </a:spcBef>
              <a:spcAft>
                <a:spcPts val="0"/>
              </a:spcAft>
              <a:defRPr sz="900">
                <a:solidFill>
                  <a:srgbClr val="000000">
                    <a:tint val="75000"/>
                  </a:srgb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41D5302-4180-4722-8107-FBDF87AD4ABC}" type="datetime1">
              <a:rPr lang="fi-FI" smtClean="0"/>
              <a:t>31.10.2018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424238" y="6965950"/>
            <a:ext cx="3384550" cy="344488"/>
          </a:xfrm>
          <a:prstGeom prst="rect">
            <a:avLst/>
          </a:prstGeom>
        </p:spPr>
        <p:txBody>
          <a:bodyPr vert="horz" lIns="104221" tIns="52109" rIns="104221" bIns="52109" rtlCol="0" anchor="ctr"/>
          <a:lstStyle>
            <a:lvl1pPr algn="ctr" defTabSz="521100" fontAlgn="auto">
              <a:spcBef>
                <a:spcPts val="0"/>
              </a:spcBef>
              <a:spcAft>
                <a:spcPts val="0"/>
              </a:spcAft>
              <a:defRPr sz="900">
                <a:solidFill>
                  <a:srgbClr val="000000">
                    <a:tint val="75000"/>
                  </a:srgb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0057" r:id="rId1"/>
    <p:sldLayoutId id="2147490058" r:id="rId2"/>
    <p:sldLayoutId id="2147490059" r:id="rId3"/>
    <p:sldLayoutId id="2147490060" r:id="rId4"/>
    <p:sldLayoutId id="2147490061" r:id="rId5"/>
    <p:sldLayoutId id="2147490062" r:id="rId6"/>
    <p:sldLayoutId id="2147490063" r:id="rId7"/>
    <p:sldLayoutId id="2147490064" r:id="rId8"/>
    <p:sldLayoutId id="2147490065" r:id="rId9"/>
    <p:sldLayoutId id="2147490066" r:id="rId10"/>
    <p:sldLayoutId id="2147490067" r:id="rId11"/>
    <p:sldLayoutId id="2147490068" r:id="rId12"/>
    <p:sldLayoutId id="2147490069" r:id="rId13"/>
    <p:sldLayoutId id="2147490070" r:id="rId14"/>
    <p:sldLayoutId id="2147490071" r:id="rId15"/>
    <p:sldLayoutId id="2147490072" r:id="rId16"/>
    <p:sldLayoutId id="2147490073" r:id="rId17"/>
    <p:sldLayoutId id="2147490074" r:id="rId18"/>
    <p:sldLayoutId id="2147490075" r:id="rId19"/>
    <p:sldLayoutId id="2147490076" r:id="rId20"/>
    <p:sldLayoutId id="2147490077" r:id="rId21"/>
    <p:sldLayoutId id="2147490078" r:id="rId22"/>
    <p:sldLayoutId id="2147490079" r:id="rId23"/>
    <p:sldLayoutId id="2147490080" r:id="rId24"/>
    <p:sldLayoutId id="2147490081" r:id="rId25"/>
    <p:sldLayoutId id="2147490082" r:id="rId26"/>
    <p:sldLayoutId id="2147490083" r:id="rId27"/>
    <p:sldLayoutId id="2147490084" r:id="rId28"/>
    <p:sldLayoutId id="2147490085" r:id="rId29"/>
    <p:sldLayoutId id="2147490086" r:id="rId30"/>
    <p:sldLayoutId id="2147490087" r:id="rId31"/>
    <p:sldLayoutId id="2147490088" r:id="rId32"/>
    <p:sldLayoutId id="2147490089" r:id="rId33"/>
    <p:sldLayoutId id="2147490090" r:id="rId34"/>
    <p:sldLayoutId id="2147490091" r:id="rId35"/>
  </p:sldLayoutIdLst>
  <p:hf sldNum="0" hdr="0" ftr="0" dt="0"/>
  <p:txStyles>
    <p:titleStyle>
      <a:lvl1pPr algn="l" defTabSz="520700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bg1"/>
          </a:solidFill>
          <a:latin typeface="+mj-lt"/>
          <a:ea typeface="MS PGothic" pitchFamily="34" charset="-128"/>
          <a:cs typeface="ＭＳ Ｐゴシック" charset="0"/>
        </a:defRPr>
      </a:lvl1pPr>
      <a:lvl2pPr algn="l" defTabSz="520700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MS PGothic" pitchFamily="34" charset="-128"/>
          <a:cs typeface="ＭＳ Ｐゴシック" charset="0"/>
        </a:defRPr>
      </a:lvl2pPr>
      <a:lvl3pPr algn="l" defTabSz="520700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MS PGothic" pitchFamily="34" charset="-128"/>
          <a:cs typeface="ＭＳ Ｐゴシック" charset="0"/>
        </a:defRPr>
      </a:lvl3pPr>
      <a:lvl4pPr algn="l" defTabSz="520700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MS PGothic" pitchFamily="34" charset="-128"/>
          <a:cs typeface="ＭＳ Ｐゴシック" charset="0"/>
        </a:defRPr>
      </a:lvl4pPr>
      <a:lvl5pPr algn="l" defTabSz="520700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MS PGothic" pitchFamily="34" charset="-128"/>
          <a:cs typeface="ＭＳ Ｐゴシック" charset="0"/>
        </a:defRPr>
      </a:lvl5pPr>
      <a:lvl6pPr marL="521100" algn="l" defTabSz="521100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6pPr>
      <a:lvl7pPr marL="1042197" algn="l" defTabSz="521100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7pPr>
      <a:lvl8pPr marL="1563295" algn="l" defTabSz="521100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8pPr>
      <a:lvl9pPr marL="2084394" algn="l" defTabSz="521100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algn="l" defTabSz="520700" rtl="0" eaLnBrk="0" fontAlgn="base" hangingPunct="0">
        <a:spcBef>
          <a:spcPct val="20000"/>
        </a:spcBef>
        <a:spcAft>
          <a:spcPct val="0"/>
        </a:spcAft>
        <a:defRPr kern="1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algn="l" defTabSz="520700" rtl="0" eaLnBrk="0" fontAlgn="base" hangingPunct="0">
        <a:spcBef>
          <a:spcPct val="20000"/>
        </a:spcBef>
        <a:spcAft>
          <a:spcPct val="0"/>
        </a:spcAft>
        <a:defRPr sz="17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407988" indent="-203200" algn="l" defTabSz="5207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614363" indent="-203200" algn="l" defTabSz="5207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344738" indent="-260350" algn="l" defTabSz="5207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3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866042" indent="-260546" algn="l" defTabSz="521100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7142" indent="-260546" algn="l" defTabSz="521100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08239" indent="-260546" algn="l" defTabSz="521100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29339" indent="-260546" algn="l" defTabSz="521100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5211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21100" algn="l" defTabSz="5211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197" algn="l" defTabSz="5211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63295" algn="l" defTabSz="5211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84394" algn="l" defTabSz="5211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605491" algn="l" defTabSz="5211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126591" algn="l" defTabSz="5211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647689" algn="l" defTabSz="5211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68790" algn="l" defTabSz="5211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ekstin paikkamerkki 2"/>
          <p:cNvSpPr>
            <a:spLocks noGrp="1"/>
          </p:cNvSpPr>
          <p:nvPr>
            <p:ph type="body" idx="1"/>
          </p:nvPr>
        </p:nvSpPr>
        <p:spPr bwMode="auto">
          <a:xfrm>
            <a:off x="403225" y="974725"/>
            <a:ext cx="9453563" cy="546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221" tIns="52109" rIns="104221" bIns="5210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Apuotsikko: Arial 16 pt</a:t>
            </a:r>
          </a:p>
          <a:p>
            <a:pPr lvl="3"/>
            <a:r>
              <a:rPr lang="fi-FI" altLang="fi-FI"/>
              <a:t>Taso 1: Arial 14 pt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392113" y="6972300"/>
            <a:ext cx="2493962" cy="346075"/>
          </a:xfrm>
          <a:prstGeom prst="rect">
            <a:avLst/>
          </a:prstGeom>
        </p:spPr>
        <p:txBody>
          <a:bodyPr vert="horz" lIns="104221" tIns="52109" rIns="104221" bIns="52109" rtlCol="0" anchor="ctr"/>
          <a:lstStyle>
            <a:lvl1pPr algn="l" defTabSz="521100" fontAlgn="auto">
              <a:spcBef>
                <a:spcPts val="0"/>
              </a:spcBef>
              <a:spcAft>
                <a:spcPts val="0"/>
              </a:spcAft>
              <a:defRPr sz="900">
                <a:solidFill>
                  <a:srgbClr val="000000">
                    <a:tint val="75000"/>
                  </a:srgb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D80488B3-79E7-41FD-BBDD-527AC163E2F0}" type="datetime1">
              <a:rPr lang="fi-FI" smtClean="0"/>
              <a:t>31.10.2018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424238" y="6965950"/>
            <a:ext cx="3384550" cy="344488"/>
          </a:xfrm>
          <a:prstGeom prst="rect">
            <a:avLst/>
          </a:prstGeom>
        </p:spPr>
        <p:txBody>
          <a:bodyPr vert="horz" lIns="104221" tIns="52109" rIns="104221" bIns="52109" rtlCol="0" anchor="ctr"/>
          <a:lstStyle>
            <a:lvl1pPr algn="ctr" defTabSz="521100" fontAlgn="auto">
              <a:spcBef>
                <a:spcPts val="0"/>
              </a:spcBef>
              <a:spcAft>
                <a:spcPts val="0"/>
              </a:spcAft>
              <a:defRPr sz="900">
                <a:solidFill>
                  <a:srgbClr val="000000">
                    <a:tint val="75000"/>
                  </a:srgb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0092" r:id="rId1"/>
    <p:sldLayoutId id="2147490093" r:id="rId2"/>
    <p:sldLayoutId id="2147490094" r:id="rId3"/>
    <p:sldLayoutId id="2147490095" r:id="rId4"/>
    <p:sldLayoutId id="2147490096" r:id="rId5"/>
    <p:sldLayoutId id="2147490097" r:id="rId6"/>
    <p:sldLayoutId id="2147490098" r:id="rId7"/>
    <p:sldLayoutId id="2147490099" r:id="rId8"/>
    <p:sldLayoutId id="2147490100" r:id="rId9"/>
    <p:sldLayoutId id="2147490101" r:id="rId10"/>
    <p:sldLayoutId id="2147490102" r:id="rId11"/>
    <p:sldLayoutId id="2147490103" r:id="rId12"/>
    <p:sldLayoutId id="2147490104" r:id="rId13"/>
    <p:sldLayoutId id="2147490105" r:id="rId14"/>
    <p:sldLayoutId id="2147490106" r:id="rId15"/>
    <p:sldLayoutId id="2147490107" r:id="rId16"/>
    <p:sldLayoutId id="2147490108" r:id="rId17"/>
  </p:sldLayoutIdLst>
  <p:hf sldNum="0" hdr="0" ftr="0" dt="0"/>
  <p:txStyles>
    <p:titleStyle>
      <a:lvl1pPr algn="l" defTabSz="520700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bg1"/>
          </a:solidFill>
          <a:latin typeface="+mj-lt"/>
          <a:ea typeface="MS PGothic" pitchFamily="34" charset="-128"/>
          <a:cs typeface="ＭＳ Ｐゴシック" charset="0"/>
        </a:defRPr>
      </a:lvl1pPr>
      <a:lvl2pPr algn="l" defTabSz="520700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MS PGothic" pitchFamily="34" charset="-128"/>
          <a:cs typeface="ＭＳ Ｐゴシック" charset="0"/>
        </a:defRPr>
      </a:lvl2pPr>
      <a:lvl3pPr algn="l" defTabSz="520700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MS PGothic" pitchFamily="34" charset="-128"/>
          <a:cs typeface="ＭＳ Ｐゴシック" charset="0"/>
        </a:defRPr>
      </a:lvl3pPr>
      <a:lvl4pPr algn="l" defTabSz="520700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MS PGothic" pitchFamily="34" charset="-128"/>
          <a:cs typeface="ＭＳ Ｐゴシック" charset="0"/>
        </a:defRPr>
      </a:lvl4pPr>
      <a:lvl5pPr algn="l" defTabSz="520700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MS PGothic" pitchFamily="34" charset="-128"/>
          <a:cs typeface="ＭＳ Ｐゴシック" charset="0"/>
        </a:defRPr>
      </a:lvl5pPr>
      <a:lvl6pPr marL="521100" algn="l" defTabSz="521100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6pPr>
      <a:lvl7pPr marL="1042197" algn="l" defTabSz="521100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7pPr>
      <a:lvl8pPr marL="1563295" algn="l" defTabSz="521100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8pPr>
      <a:lvl9pPr marL="2084394" algn="l" defTabSz="521100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algn="l" defTabSz="520700" rtl="0" eaLnBrk="0" fontAlgn="base" hangingPunct="0">
        <a:spcBef>
          <a:spcPct val="20000"/>
        </a:spcBef>
        <a:spcAft>
          <a:spcPct val="0"/>
        </a:spcAft>
        <a:defRPr kern="1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algn="l" defTabSz="520700" rtl="0" eaLnBrk="0" fontAlgn="base" hangingPunct="0">
        <a:spcBef>
          <a:spcPct val="20000"/>
        </a:spcBef>
        <a:spcAft>
          <a:spcPct val="0"/>
        </a:spcAft>
        <a:defRPr sz="17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407988" indent="-203200" algn="l" defTabSz="5207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614363" indent="-203200" algn="l" defTabSz="5207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344738" indent="-260350" algn="l" defTabSz="5207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3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866042" indent="-260546" algn="l" defTabSz="521100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7142" indent="-260546" algn="l" defTabSz="521100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08239" indent="-260546" algn="l" defTabSz="521100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29339" indent="-260546" algn="l" defTabSz="521100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5211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21100" algn="l" defTabSz="5211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197" algn="l" defTabSz="5211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63295" algn="l" defTabSz="5211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84394" algn="l" defTabSz="5211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605491" algn="l" defTabSz="5211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126591" algn="l" defTabSz="5211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647689" algn="l" defTabSz="5211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68790" algn="l" defTabSz="5211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ekstin paikkamerkki 2"/>
          <p:cNvSpPr>
            <a:spLocks noGrp="1"/>
          </p:cNvSpPr>
          <p:nvPr>
            <p:ph type="body" idx="1"/>
          </p:nvPr>
        </p:nvSpPr>
        <p:spPr bwMode="auto">
          <a:xfrm>
            <a:off x="403225" y="974725"/>
            <a:ext cx="9453563" cy="546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233" tIns="52117" rIns="104233" bIns="521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Apuotsikko: Arial 16 pt</a:t>
            </a:r>
          </a:p>
          <a:p>
            <a:pPr lvl="3"/>
            <a:r>
              <a:rPr lang="fi-FI" altLang="fi-FI"/>
              <a:t>Taso 1: Arial 14 pt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392113" y="6972300"/>
            <a:ext cx="2493962" cy="346075"/>
          </a:xfrm>
          <a:prstGeom prst="rect">
            <a:avLst/>
          </a:prstGeom>
        </p:spPr>
        <p:txBody>
          <a:bodyPr vert="horz" lIns="104233" tIns="52117" rIns="104233" bIns="52117" rtlCol="0" anchor="ctr"/>
          <a:lstStyle>
            <a:lvl1pPr algn="l" defTabSz="913920" fontAlgn="auto">
              <a:spcBef>
                <a:spcPts val="0"/>
              </a:spcBef>
              <a:spcAft>
                <a:spcPts val="0"/>
              </a:spcAft>
              <a:defRPr sz="900">
                <a:solidFill>
                  <a:srgbClr val="000000">
                    <a:tint val="75000"/>
                  </a:srgb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DBA2289-A84D-48F4-A0F1-EEEB664332EC}" type="datetime1">
              <a:rPr lang="fi-FI" smtClean="0"/>
              <a:t>31.10.2018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424238" y="6965950"/>
            <a:ext cx="3384550" cy="344488"/>
          </a:xfrm>
          <a:prstGeom prst="rect">
            <a:avLst/>
          </a:prstGeom>
        </p:spPr>
        <p:txBody>
          <a:bodyPr vert="horz" lIns="104233" tIns="52117" rIns="104233" bIns="52117" rtlCol="0" anchor="ctr"/>
          <a:lstStyle>
            <a:lvl1pPr algn="ctr" defTabSz="913920" fontAlgn="auto">
              <a:spcBef>
                <a:spcPts val="0"/>
              </a:spcBef>
              <a:spcAft>
                <a:spcPts val="0"/>
              </a:spcAft>
              <a:defRPr sz="900">
                <a:solidFill>
                  <a:srgbClr val="000000">
                    <a:tint val="75000"/>
                  </a:srgb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0109" r:id="rId1"/>
    <p:sldLayoutId id="2147490110" r:id="rId2"/>
    <p:sldLayoutId id="2147490111" r:id="rId3"/>
    <p:sldLayoutId id="2147490112" r:id="rId4"/>
    <p:sldLayoutId id="2147490113" r:id="rId5"/>
    <p:sldLayoutId id="2147490114" r:id="rId6"/>
    <p:sldLayoutId id="2147490115" r:id="rId7"/>
    <p:sldLayoutId id="2147490116" r:id="rId8"/>
    <p:sldLayoutId id="2147490117" r:id="rId9"/>
    <p:sldLayoutId id="2147490118" r:id="rId10"/>
    <p:sldLayoutId id="2147490119" r:id="rId11"/>
    <p:sldLayoutId id="2147490120" r:id="rId12"/>
    <p:sldLayoutId id="2147490121" r:id="rId13"/>
    <p:sldLayoutId id="2147490122" r:id="rId14"/>
    <p:sldLayoutId id="2147490123" r:id="rId15"/>
    <p:sldLayoutId id="2147490124" r:id="rId16"/>
    <p:sldLayoutId id="2147490125" r:id="rId17"/>
    <p:sldLayoutId id="2147490126" r:id="rId18"/>
    <p:sldLayoutId id="2147490127" r:id="rId19"/>
    <p:sldLayoutId id="2147490128" r:id="rId20"/>
    <p:sldLayoutId id="2147490129" r:id="rId21"/>
    <p:sldLayoutId id="2147490130" r:id="rId22"/>
    <p:sldLayoutId id="2147490131" r:id="rId23"/>
    <p:sldLayoutId id="2147490132" r:id="rId24"/>
    <p:sldLayoutId id="2147490133" r:id="rId25"/>
    <p:sldLayoutId id="2147490134" r:id="rId26"/>
    <p:sldLayoutId id="2147490135" r:id="rId27"/>
    <p:sldLayoutId id="2147490136" r:id="rId28"/>
    <p:sldLayoutId id="2147490137" r:id="rId29"/>
    <p:sldLayoutId id="2147490138" r:id="rId30"/>
    <p:sldLayoutId id="2147490139" r:id="rId31"/>
    <p:sldLayoutId id="2147490140" r:id="rId32"/>
    <p:sldLayoutId id="2147490141" r:id="rId33"/>
    <p:sldLayoutId id="2147490142" r:id="rId34"/>
    <p:sldLayoutId id="2147490143" r:id="rId35"/>
  </p:sldLayoutIdLst>
  <p:hf sldNum="0" hdr="0" ftr="0" dt="0"/>
  <p:txStyles>
    <p:titleStyle>
      <a:lvl1pPr algn="l" defTabSz="520700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bg1"/>
          </a:solidFill>
          <a:latin typeface="+mj-lt"/>
          <a:ea typeface="MS PGothic" pitchFamily="34" charset="-128"/>
          <a:cs typeface="ＭＳ Ｐゴシック" charset="0"/>
        </a:defRPr>
      </a:lvl1pPr>
      <a:lvl2pPr algn="l" defTabSz="520700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MS PGothic" pitchFamily="34" charset="-128"/>
          <a:cs typeface="ＭＳ Ｐゴシック" charset="0"/>
        </a:defRPr>
      </a:lvl2pPr>
      <a:lvl3pPr algn="l" defTabSz="520700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MS PGothic" pitchFamily="34" charset="-128"/>
          <a:cs typeface="ＭＳ Ｐゴシック" charset="0"/>
        </a:defRPr>
      </a:lvl3pPr>
      <a:lvl4pPr algn="l" defTabSz="520700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MS PGothic" pitchFamily="34" charset="-128"/>
          <a:cs typeface="ＭＳ Ｐゴシック" charset="0"/>
        </a:defRPr>
      </a:lvl4pPr>
      <a:lvl5pPr algn="l" defTabSz="520700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MS PGothic" pitchFamily="34" charset="-128"/>
          <a:cs typeface="ＭＳ Ｐゴシック" charset="0"/>
        </a:defRPr>
      </a:lvl5pPr>
      <a:lvl6pPr marL="521165" algn="l" defTabSz="521165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6pPr>
      <a:lvl7pPr marL="1042326" algn="l" defTabSz="521165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7pPr>
      <a:lvl8pPr marL="1563488" algn="l" defTabSz="521165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8pPr>
      <a:lvl9pPr marL="2084652" algn="l" defTabSz="521165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algn="l" defTabSz="520700" rtl="0" eaLnBrk="0" fontAlgn="base" hangingPunct="0">
        <a:spcBef>
          <a:spcPct val="20000"/>
        </a:spcBef>
        <a:spcAft>
          <a:spcPct val="0"/>
        </a:spcAft>
        <a:defRPr kern="1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algn="l" defTabSz="520700" rtl="0" eaLnBrk="0" fontAlgn="base" hangingPunct="0">
        <a:spcBef>
          <a:spcPct val="20000"/>
        </a:spcBef>
        <a:spcAft>
          <a:spcPct val="0"/>
        </a:spcAft>
        <a:defRPr sz="17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407988" indent="-203200" algn="l" defTabSz="5207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614363" indent="-203200" algn="l" defTabSz="5207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344738" indent="-260350" algn="l" defTabSz="5207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3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866396" indent="-260578" algn="l" defTabSz="521165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7560" indent="-260578" algn="l" defTabSz="521165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08723" indent="-260578" algn="l" defTabSz="521165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29887" indent="-260578" algn="l" defTabSz="521165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52116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21165" algn="l" defTabSz="52116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326" algn="l" defTabSz="52116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63488" algn="l" defTabSz="52116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84652" algn="l" defTabSz="52116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605813" algn="l" defTabSz="52116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126978" algn="l" defTabSz="52116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648141" algn="l" defTabSz="52116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69305" algn="l" defTabSz="52116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ekstin paikkamerkki 2"/>
          <p:cNvSpPr>
            <a:spLocks noGrp="1"/>
          </p:cNvSpPr>
          <p:nvPr>
            <p:ph type="body" idx="1"/>
          </p:nvPr>
        </p:nvSpPr>
        <p:spPr bwMode="auto">
          <a:xfrm>
            <a:off x="403225" y="974725"/>
            <a:ext cx="9453563" cy="546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272" tIns="52136" rIns="104272" bIns="5213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Apuotsikko: Arial 16 pt</a:t>
            </a:r>
          </a:p>
          <a:p>
            <a:pPr lvl="3"/>
            <a:r>
              <a:rPr lang="fi-FI" altLang="fi-FI"/>
              <a:t>Taso 1: Arial 14 pt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392113" y="6972300"/>
            <a:ext cx="2493962" cy="346075"/>
          </a:xfrm>
          <a:prstGeom prst="rect">
            <a:avLst/>
          </a:prstGeom>
        </p:spPr>
        <p:txBody>
          <a:bodyPr vert="horz" lIns="104272" tIns="52136" rIns="104272" bIns="52136" rtlCol="0" anchor="ctr"/>
          <a:lstStyle>
            <a:lvl1pPr algn="l" defTabSz="914261" fontAlgn="auto">
              <a:spcBef>
                <a:spcPts val="0"/>
              </a:spcBef>
              <a:spcAft>
                <a:spcPts val="0"/>
              </a:spcAft>
              <a:defRPr sz="900">
                <a:solidFill>
                  <a:srgbClr val="000000">
                    <a:tint val="75000"/>
                  </a:srgb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3652F1E-7C9C-4AF8-9DBA-7EABF5521BEE}" type="datetime1">
              <a:rPr lang="fi-FI" smtClean="0"/>
              <a:t>31.10.2018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424238" y="6965950"/>
            <a:ext cx="3384550" cy="344488"/>
          </a:xfrm>
          <a:prstGeom prst="rect">
            <a:avLst/>
          </a:prstGeom>
        </p:spPr>
        <p:txBody>
          <a:bodyPr vert="horz" lIns="104272" tIns="52136" rIns="104272" bIns="52136" rtlCol="0" anchor="ctr"/>
          <a:lstStyle>
            <a:lvl1pPr algn="ctr" defTabSz="914261" fontAlgn="auto">
              <a:spcBef>
                <a:spcPts val="0"/>
              </a:spcBef>
              <a:spcAft>
                <a:spcPts val="0"/>
              </a:spcAft>
              <a:defRPr sz="900">
                <a:solidFill>
                  <a:srgbClr val="000000">
                    <a:tint val="75000"/>
                  </a:srgb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0144" r:id="rId1"/>
    <p:sldLayoutId id="2147490145" r:id="rId2"/>
    <p:sldLayoutId id="2147490146" r:id="rId3"/>
    <p:sldLayoutId id="2147490147" r:id="rId4"/>
    <p:sldLayoutId id="2147490148" r:id="rId5"/>
    <p:sldLayoutId id="2147490149" r:id="rId6"/>
    <p:sldLayoutId id="2147490150" r:id="rId7"/>
    <p:sldLayoutId id="2147490151" r:id="rId8"/>
    <p:sldLayoutId id="2147490152" r:id="rId9"/>
    <p:sldLayoutId id="2147490153" r:id="rId10"/>
    <p:sldLayoutId id="2147490154" r:id="rId11"/>
    <p:sldLayoutId id="2147490155" r:id="rId12"/>
    <p:sldLayoutId id="2147490156" r:id="rId13"/>
    <p:sldLayoutId id="2147490157" r:id="rId14"/>
    <p:sldLayoutId id="2147490158" r:id="rId15"/>
    <p:sldLayoutId id="2147490159" r:id="rId16"/>
    <p:sldLayoutId id="2147490160" r:id="rId17"/>
    <p:sldLayoutId id="2147490161" r:id="rId18"/>
    <p:sldLayoutId id="2147490162" r:id="rId19"/>
    <p:sldLayoutId id="2147490163" r:id="rId20"/>
    <p:sldLayoutId id="2147490164" r:id="rId21"/>
    <p:sldLayoutId id="2147490165" r:id="rId22"/>
    <p:sldLayoutId id="2147490166" r:id="rId23"/>
    <p:sldLayoutId id="2147490167" r:id="rId24"/>
    <p:sldLayoutId id="2147490168" r:id="rId25"/>
    <p:sldLayoutId id="2147490169" r:id="rId26"/>
    <p:sldLayoutId id="2147490170" r:id="rId27"/>
    <p:sldLayoutId id="2147490171" r:id="rId28"/>
    <p:sldLayoutId id="2147490172" r:id="rId29"/>
    <p:sldLayoutId id="2147490173" r:id="rId30"/>
    <p:sldLayoutId id="2147490174" r:id="rId31"/>
    <p:sldLayoutId id="2147490175" r:id="rId32"/>
    <p:sldLayoutId id="2147490176" r:id="rId33"/>
    <p:sldLayoutId id="2147490177" r:id="rId34"/>
    <p:sldLayoutId id="2147490178" r:id="rId35"/>
  </p:sldLayoutIdLst>
  <p:hf sldNum="0" hdr="0" ftr="0" dt="0"/>
  <p:txStyles>
    <p:titleStyle>
      <a:lvl1pPr algn="l" defTabSz="520700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bg1"/>
          </a:solidFill>
          <a:latin typeface="+mj-lt"/>
          <a:ea typeface="MS PGothic" pitchFamily="34" charset="-128"/>
          <a:cs typeface="ＭＳ Ｐゴシック" charset="0"/>
        </a:defRPr>
      </a:lvl1pPr>
      <a:lvl2pPr algn="l" defTabSz="520700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MS PGothic" pitchFamily="34" charset="-128"/>
          <a:cs typeface="ＭＳ Ｐゴシック" charset="0"/>
        </a:defRPr>
      </a:lvl2pPr>
      <a:lvl3pPr algn="l" defTabSz="520700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MS PGothic" pitchFamily="34" charset="-128"/>
          <a:cs typeface="ＭＳ Ｐゴシック" charset="0"/>
        </a:defRPr>
      </a:lvl3pPr>
      <a:lvl4pPr algn="l" defTabSz="520700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MS PGothic" pitchFamily="34" charset="-128"/>
          <a:cs typeface="ＭＳ Ｐゴシック" charset="0"/>
        </a:defRPr>
      </a:lvl4pPr>
      <a:lvl5pPr algn="l" defTabSz="520700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MS PGothic" pitchFamily="34" charset="-128"/>
          <a:cs typeface="ＭＳ Ｐゴシック" charset="0"/>
        </a:defRPr>
      </a:lvl5pPr>
      <a:lvl6pPr marL="521357" algn="l" defTabSz="521357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6pPr>
      <a:lvl7pPr marL="1042712" algn="l" defTabSz="521357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7pPr>
      <a:lvl8pPr marL="1564069" algn="l" defTabSz="521357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8pPr>
      <a:lvl9pPr marL="2085424" algn="l" defTabSz="521357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algn="l" defTabSz="520700" rtl="0" eaLnBrk="0" fontAlgn="base" hangingPunct="0">
        <a:spcBef>
          <a:spcPct val="20000"/>
        </a:spcBef>
        <a:spcAft>
          <a:spcPct val="0"/>
        </a:spcAft>
        <a:defRPr kern="1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algn="l" defTabSz="520700" rtl="0" eaLnBrk="0" fontAlgn="base" hangingPunct="0">
        <a:spcBef>
          <a:spcPct val="20000"/>
        </a:spcBef>
        <a:spcAft>
          <a:spcPct val="0"/>
        </a:spcAft>
        <a:defRPr sz="17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407988" indent="-203200" algn="l" defTabSz="5207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614363" indent="-203200" algn="l" defTabSz="5207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344738" indent="-260350" algn="l" defTabSz="5207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3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867460" indent="-260679" algn="l" defTabSz="52135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8817" indent="-260679" algn="l" defTabSz="52135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0174" indent="-260679" algn="l" defTabSz="52135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1529" indent="-260679" algn="l" defTabSz="52135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52135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21357" algn="l" defTabSz="52135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712" algn="l" defTabSz="52135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069" algn="l" defTabSz="52135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85424" algn="l" defTabSz="52135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606781" algn="l" defTabSz="52135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128138" algn="l" defTabSz="52135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649493" algn="l" defTabSz="52135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70852" algn="l" defTabSz="52135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ekstin paikkamerkki 2"/>
          <p:cNvSpPr>
            <a:spLocks noGrp="1"/>
          </p:cNvSpPr>
          <p:nvPr>
            <p:ph type="body" idx="1"/>
          </p:nvPr>
        </p:nvSpPr>
        <p:spPr bwMode="auto">
          <a:xfrm>
            <a:off x="403225" y="976313"/>
            <a:ext cx="9453563" cy="545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6805" tIns="58403" rIns="116805" bIns="5840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Apuotsikko: Arial 16 pt</a:t>
            </a:r>
          </a:p>
          <a:p>
            <a:pPr lvl="3"/>
            <a:r>
              <a:rPr lang="fi-FI" altLang="fi-FI"/>
              <a:t>Taso 1: Arial 14 pt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392113" y="6972300"/>
            <a:ext cx="2493962" cy="346075"/>
          </a:xfrm>
          <a:prstGeom prst="rect">
            <a:avLst/>
          </a:prstGeom>
        </p:spPr>
        <p:txBody>
          <a:bodyPr vert="horz" lIns="116805" tIns="58403" rIns="116805" bIns="58403" rtlCol="0" anchor="ctr"/>
          <a:lstStyle>
            <a:lvl1pPr algn="l" defTabSz="914400" eaLnBrk="0" fontAlgn="auto" hangingPunct="0">
              <a:spcBef>
                <a:spcPts val="0"/>
              </a:spcBef>
              <a:spcAft>
                <a:spcPts val="0"/>
              </a:spcAft>
              <a:defRPr sz="1000">
                <a:solidFill>
                  <a:srgbClr val="000000">
                    <a:tint val="75000"/>
                  </a:srgb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A926A8DE-7540-48C2-A66E-72DA0BE0EF0B}" type="datetime1">
              <a:rPr lang="fi-FI" smtClean="0"/>
              <a:t>31.10.2018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424238" y="6965950"/>
            <a:ext cx="3384550" cy="344488"/>
          </a:xfrm>
          <a:prstGeom prst="rect">
            <a:avLst/>
          </a:prstGeom>
        </p:spPr>
        <p:txBody>
          <a:bodyPr vert="horz" lIns="116805" tIns="58403" rIns="116805" bIns="58403" rtlCol="0" anchor="ctr"/>
          <a:lstStyle>
            <a:lvl1pPr algn="ctr" defTabSz="914400" eaLnBrk="0" fontAlgn="auto" hangingPunct="0">
              <a:spcBef>
                <a:spcPts val="0"/>
              </a:spcBef>
              <a:spcAft>
                <a:spcPts val="0"/>
              </a:spcAft>
              <a:defRPr sz="1000">
                <a:solidFill>
                  <a:srgbClr val="000000">
                    <a:tint val="75000"/>
                  </a:srgb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0179" r:id="rId1"/>
    <p:sldLayoutId id="2147490180" r:id="rId2"/>
    <p:sldLayoutId id="2147490181" r:id="rId3"/>
    <p:sldLayoutId id="2147490182" r:id="rId4"/>
    <p:sldLayoutId id="2147490183" r:id="rId5"/>
    <p:sldLayoutId id="2147490184" r:id="rId6"/>
    <p:sldLayoutId id="2147490185" r:id="rId7"/>
    <p:sldLayoutId id="2147490186" r:id="rId8"/>
    <p:sldLayoutId id="2147490187" r:id="rId9"/>
    <p:sldLayoutId id="2147490188" r:id="rId10"/>
    <p:sldLayoutId id="2147490189" r:id="rId11"/>
    <p:sldLayoutId id="2147490190" r:id="rId12"/>
    <p:sldLayoutId id="2147490191" r:id="rId13"/>
    <p:sldLayoutId id="2147490192" r:id="rId14"/>
    <p:sldLayoutId id="2147490193" r:id="rId15"/>
    <p:sldLayoutId id="2147490194" r:id="rId16"/>
    <p:sldLayoutId id="2147490195" r:id="rId17"/>
    <p:sldLayoutId id="2147490196" r:id="rId18"/>
    <p:sldLayoutId id="2147490197" r:id="rId19"/>
    <p:sldLayoutId id="2147490198" r:id="rId20"/>
    <p:sldLayoutId id="2147490199" r:id="rId21"/>
    <p:sldLayoutId id="2147490200" r:id="rId22"/>
    <p:sldLayoutId id="2147490201" r:id="rId23"/>
    <p:sldLayoutId id="2147490202" r:id="rId24"/>
    <p:sldLayoutId id="2147490203" r:id="rId25"/>
    <p:sldLayoutId id="2147490204" r:id="rId26"/>
    <p:sldLayoutId id="2147490205" r:id="rId27"/>
    <p:sldLayoutId id="2147490206" r:id="rId28"/>
    <p:sldLayoutId id="2147490207" r:id="rId29"/>
    <p:sldLayoutId id="2147490208" r:id="rId30"/>
    <p:sldLayoutId id="2147490209" r:id="rId31"/>
    <p:sldLayoutId id="2147490210" r:id="rId32"/>
    <p:sldLayoutId id="2147490211" r:id="rId33"/>
    <p:sldLayoutId id="2147490212" r:id="rId34"/>
  </p:sldLayoutIdLst>
  <p:hf sldNum="0" hdr="0" ftr="0" dt="0"/>
  <p:txStyles>
    <p:titleStyle>
      <a:lvl1pPr algn="l" defTabSz="582613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bg1"/>
          </a:solidFill>
          <a:latin typeface="+mj-lt"/>
          <a:ea typeface="MS PGothic" pitchFamily="34" charset="-128"/>
          <a:cs typeface="ＭＳ Ｐゴシック" charset="0"/>
        </a:defRPr>
      </a:lvl1pPr>
      <a:lvl2pPr algn="l" defTabSz="582613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ea typeface="MS PGothic" pitchFamily="34" charset="-128"/>
          <a:cs typeface="ＭＳ Ｐゴシック" charset="0"/>
        </a:defRPr>
      </a:lvl2pPr>
      <a:lvl3pPr algn="l" defTabSz="582613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ea typeface="MS PGothic" pitchFamily="34" charset="-128"/>
          <a:cs typeface="ＭＳ Ｐゴシック" charset="0"/>
        </a:defRPr>
      </a:lvl3pPr>
      <a:lvl4pPr algn="l" defTabSz="582613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ea typeface="MS PGothic" pitchFamily="34" charset="-128"/>
          <a:cs typeface="ＭＳ Ｐゴシック" charset="0"/>
        </a:defRPr>
      </a:lvl4pPr>
      <a:lvl5pPr algn="l" defTabSz="582613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ea typeface="MS PGothic" pitchFamily="34" charset="-128"/>
          <a:cs typeface="ＭＳ Ｐゴシック" charset="0"/>
        </a:defRPr>
      </a:lvl5pPr>
      <a:lvl6pPr marL="584027" algn="l" defTabSz="584027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6pPr>
      <a:lvl7pPr marL="1168055" algn="l" defTabSz="584027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7pPr>
      <a:lvl8pPr marL="1752082" algn="l" defTabSz="584027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8pPr>
      <a:lvl9pPr marL="2336109" algn="l" defTabSz="584027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algn="l" defTabSz="582613" rtl="0" eaLnBrk="0" fontAlgn="base" hangingPunct="0">
        <a:spcBef>
          <a:spcPct val="20000"/>
        </a:spcBef>
        <a:spcAft>
          <a:spcPct val="0"/>
        </a:spcAft>
        <a:defRPr sz="2000" kern="1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algn="l" defTabSz="582613" rtl="0" eaLnBrk="0" fontAlgn="base" hangingPunct="0">
        <a:spcBef>
          <a:spcPct val="20000"/>
        </a:spcBef>
        <a:spcAft>
          <a:spcPct val="0"/>
        </a:spcAft>
        <a:defRPr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457200" indent="-228600" algn="l" defTabSz="5826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688975" indent="-228600" algn="l" defTabSz="5826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627313" indent="-290513" algn="l" defTabSz="58261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6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3212150" indent="-292014" algn="l" defTabSz="584027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796177" indent="-292014" algn="l" defTabSz="584027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380205" indent="-292014" algn="l" defTabSz="584027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4964232" indent="-292014" algn="l" defTabSz="584027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584027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84027" algn="l" defTabSz="584027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68055" algn="l" defTabSz="584027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752082" algn="l" defTabSz="584027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36109" algn="l" defTabSz="584027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20136" algn="l" defTabSz="584027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504164" algn="l" defTabSz="584027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88191" algn="l" defTabSz="584027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672218" algn="l" defTabSz="584027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Kuva 2" descr="MTK-pohjakuvat_5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5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9439" r:id="rId1"/>
  </p:sldLayoutIdLst>
  <p:hf sldNum="0" hdr="0" ftr="0" dt="0"/>
  <p:txStyles>
    <p:titleStyle>
      <a:lvl1pPr algn="ctr" defTabSz="498475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98475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2pPr>
      <a:lvl3pPr algn="ctr" defTabSz="498475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3pPr>
      <a:lvl4pPr algn="ctr" defTabSz="498475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4pPr>
      <a:lvl5pPr algn="ctr" defTabSz="498475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5pPr>
      <a:lvl6pPr marL="503112" algn="ctr" defTabSz="501383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6pPr>
      <a:lvl7pPr marL="1006296" algn="ctr" defTabSz="501383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7pPr>
      <a:lvl8pPr marL="1509465" algn="ctr" defTabSz="501383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8pPr>
      <a:lvl9pPr marL="2012604" algn="ctr" defTabSz="501383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9pPr>
    </p:titleStyle>
    <p:bodyStyle>
      <a:lvl1pPr marL="373063" indent="-373063" algn="l" defTabSz="49847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12800" indent="-309563" algn="l" defTabSz="49847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250950" indent="-246063" algn="l" defTabSz="49847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52600" indent="-246063" algn="l" defTabSz="49847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254250" indent="-246063" algn="l" defTabSz="49847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758126" indent="-250690" algn="l" defTabSz="501434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259593" indent="-250690" algn="l" defTabSz="501434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761073" indent="-250690" algn="l" defTabSz="501434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262534" indent="-250690" algn="l" defTabSz="501434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50143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1434" algn="l" defTabSz="50143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2942" algn="l" defTabSz="50143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04435" algn="l" defTabSz="50143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05897" algn="l" defTabSz="50143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07378" algn="l" defTabSz="50143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08856" algn="l" defTabSz="50143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10331" algn="l" defTabSz="50143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11805" algn="l" defTabSz="50143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Kuva 2" descr="MTK-pohjakuvat_5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5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9440" r:id="rId1"/>
  </p:sldLayoutIdLst>
  <p:hf sldNum="0" hdr="0" ftr="0" dt="0"/>
  <p:txStyles>
    <p:titleStyle>
      <a:lvl1pPr algn="ctr" defTabSz="498475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98475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2pPr>
      <a:lvl3pPr algn="ctr" defTabSz="498475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3pPr>
      <a:lvl4pPr algn="ctr" defTabSz="498475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4pPr>
      <a:lvl5pPr algn="ctr" defTabSz="498475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5pPr>
      <a:lvl6pPr marL="503488" algn="ctr" defTabSz="501754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6pPr>
      <a:lvl7pPr marL="1007042" algn="ctr" defTabSz="501754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7pPr>
      <a:lvl8pPr marL="1510584" algn="ctr" defTabSz="501754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8pPr>
      <a:lvl9pPr marL="2014098" algn="ctr" defTabSz="501754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9pPr>
    </p:titleStyle>
    <p:bodyStyle>
      <a:lvl1pPr marL="373063" indent="-373063" algn="l" defTabSz="49847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12800" indent="-309563" algn="l" defTabSz="49847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250950" indent="-246063" algn="l" defTabSz="49847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52600" indent="-246063" algn="l" defTabSz="49847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255838" indent="-246063" algn="l" defTabSz="49847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760170" indent="-250876" algn="l" defTabSz="501809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262015" indent="-250876" algn="l" defTabSz="501809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763864" indent="-250876" algn="l" defTabSz="501809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265700" indent="-250876" algn="l" defTabSz="501809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50180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1809" algn="l" defTabSz="50180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3688" algn="l" defTabSz="50180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05551" algn="l" defTabSz="50180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07383" algn="l" defTabSz="50180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09236" algn="l" defTabSz="50180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11091" algn="l" defTabSz="50180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12938" algn="l" defTabSz="50180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14781" algn="l" defTabSz="50180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46088" y="152400"/>
            <a:ext cx="9440862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0706" tIns="50322" rIns="100706" bIns="5032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otsikon perustyyliä napsauttamalla</a:t>
            </a:r>
          </a:p>
        </p:txBody>
      </p:sp>
      <p:sp>
        <p:nvSpPr>
          <p:cNvPr id="9219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46088" y="1428750"/>
            <a:ext cx="9440862" cy="481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0706" tIns="50322" rIns="100706" bIns="5032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tekstin perustyylejä napsauttamalla</a:t>
            </a:r>
          </a:p>
          <a:p>
            <a:pPr lvl="1"/>
            <a:r>
              <a:rPr lang="fi-FI" altLang="fi-FI"/>
              <a:t>toinen taso</a:t>
            </a:r>
          </a:p>
          <a:p>
            <a:pPr lvl="2"/>
            <a:r>
              <a:rPr lang="fi-FI" altLang="fi-FI"/>
              <a:t>kolmas taso</a:t>
            </a:r>
          </a:p>
          <a:p>
            <a:pPr lvl="3"/>
            <a:r>
              <a:rPr lang="fi-FI" altLang="fi-FI"/>
              <a:t>neljäs taso</a:t>
            </a:r>
          </a:p>
          <a:p>
            <a:pPr lvl="4"/>
            <a:r>
              <a:rPr lang="fi-FI" altLang="fi-FI"/>
              <a:t>viides taso</a:t>
            </a:r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46088" y="6848475"/>
            <a:ext cx="2582862" cy="252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0706" tIns="0" rIns="100706" bIns="0" numCol="1" anchor="t" anchorCtr="0" compatLnSpc="1">
            <a:prstTxWarp prst="textNoShape">
              <a:avLst/>
            </a:prstTxWarp>
          </a:bodyPr>
          <a:lstStyle>
            <a:lvl1pPr defTabSz="883857" eaLnBrk="0" hangingPunct="0">
              <a:defRPr sz="1400" b="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00199B8F-93A8-4543-B729-F3D21F375266}" type="datetime1">
              <a:rPr lang="fi-FI" smtClean="0"/>
              <a:t>31.10.2018</a:t>
            </a:fld>
            <a:endParaRPr lang="fi-FI"/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46088" y="6650038"/>
            <a:ext cx="6591300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0706" tIns="0" rIns="100706" bIns="0" numCol="1" anchor="t" anchorCtr="0" compatLnSpc="1">
            <a:prstTxWarp prst="textNoShape">
              <a:avLst/>
            </a:prstTxWarp>
          </a:bodyPr>
          <a:lstStyle>
            <a:lvl1pPr defTabSz="883857" eaLnBrk="0" hangingPunct="0">
              <a:defRPr sz="1400" b="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46088" y="7046913"/>
            <a:ext cx="2225675" cy="24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0706" tIns="0" rIns="100706" bIns="0" numCol="1" anchor="t" anchorCtr="0" compatLnSpc="1">
            <a:prstTxWarp prst="textNoShape">
              <a:avLst/>
            </a:prstTxWarp>
          </a:bodyPr>
          <a:lstStyle>
            <a:lvl1pPr defTabSz="882650" eaLnBrk="0" hangingPunct="0">
              <a:defRPr sz="1400">
                <a:solidFill>
                  <a:srgbClr val="000000"/>
                </a:solidFill>
              </a:defRPr>
            </a:lvl1pPr>
          </a:lstStyle>
          <a:p>
            <a:fld id="{146B8B83-06E3-4931-9111-4371B4225E58}" type="slidenum">
              <a:rPr lang="fi-FI" altLang="fi-FI"/>
              <a:pPr/>
              <a:t>‹#›</a:t>
            </a:fld>
            <a:endParaRPr lang="fi-FI" altLang="fi-FI"/>
          </a:p>
        </p:txBody>
      </p:sp>
      <p:pic>
        <p:nvPicPr>
          <p:cNvPr id="9223" name="Picture 8" descr="MTK_LB01_vaaka_____V1__RGB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02600" y="6535738"/>
            <a:ext cx="20478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9441" r:id="rId1"/>
    <p:sldLayoutId id="2147489442" r:id="rId2"/>
    <p:sldLayoutId id="2147489443" r:id="rId3"/>
    <p:sldLayoutId id="2147489444" r:id="rId4"/>
    <p:sldLayoutId id="2147489445" r:id="rId5"/>
    <p:sldLayoutId id="2147489446" r:id="rId6"/>
    <p:sldLayoutId id="2147489447" r:id="rId7"/>
    <p:sldLayoutId id="2147489448" r:id="rId8"/>
    <p:sldLayoutId id="2147489449" r:id="rId9"/>
    <p:sldLayoutId id="2147489450" r:id="rId10"/>
    <p:sldLayoutId id="2147489451" r:id="rId11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9D4B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9D4B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9D4B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9D4B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9D4B"/>
          </a:solidFill>
          <a:latin typeface="Arial" charset="0"/>
        </a:defRPr>
      </a:lvl5pPr>
      <a:lvl6pPr marL="503425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9D4B"/>
          </a:solidFill>
          <a:latin typeface="Arial" charset="0"/>
        </a:defRPr>
      </a:lvl6pPr>
      <a:lvl7pPr marL="1006919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9D4B"/>
          </a:solidFill>
          <a:latin typeface="Arial" charset="0"/>
        </a:defRPr>
      </a:lvl7pPr>
      <a:lvl8pPr marL="1510399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9D4B"/>
          </a:solidFill>
          <a:latin typeface="Arial" charset="0"/>
        </a:defRPr>
      </a:lvl8pPr>
      <a:lvl9pPr marL="2013850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9D4B"/>
          </a:solidFill>
          <a:latin typeface="Arial" charset="0"/>
        </a:defRPr>
      </a:lvl9pPr>
    </p:titleStyle>
    <p:bodyStyle>
      <a:lvl1pPr marL="209550" indent="-209550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27063" indent="-204788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2pPr>
      <a:lvl3pPr marL="1046163" indent="-204788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3pPr>
      <a:lvl4pPr marL="1463675" indent="-201613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4pPr>
      <a:lvl5pPr marL="2263775" indent="-247650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5pPr>
      <a:lvl6pPr marL="2769054" indent="-251690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6pPr>
      <a:lvl7pPr marL="3272523" indent="-251690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7pPr>
      <a:lvl8pPr marL="3775983" indent="-251690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8pPr>
      <a:lvl9pPr marL="4279433" indent="-251690" algn="l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00691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3425" algn="l" defTabSz="100691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6919" algn="l" defTabSz="100691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0399" algn="l" defTabSz="100691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3850" algn="l" defTabSz="100691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7316" algn="l" defTabSz="100691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0787" algn="l" defTabSz="100691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24252" algn="l" defTabSz="100691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27706" algn="l" defTabSz="100691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jpeg"/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96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jpeg"/><Relationship Id="rId2" Type="http://schemas.openxmlformats.org/officeDocument/2006/relationships/image" Target="../media/image9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0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Lihanaudat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/>
              <a:t>Liha- ja lypsyrotuiset</a:t>
            </a:r>
          </a:p>
        </p:txBody>
      </p:sp>
    </p:spTree>
    <p:extLst>
      <p:ext uri="{BB962C8B-B14F-4D97-AF65-F5344CB8AC3E}">
        <p14:creationId xmlns:p14="http://schemas.microsoft.com/office/powerpoint/2010/main" val="22451506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7571" name="Otsikko 1"/>
          <p:cNvSpPr txBox="1">
            <a:spLocks/>
          </p:cNvSpPr>
          <p:nvPr/>
        </p:nvSpPr>
        <p:spPr bwMode="auto">
          <a:xfrm>
            <a:off x="665163" y="1527175"/>
            <a:ext cx="8845550" cy="83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475" tIns="44243" rIns="88475" bIns="44243"/>
          <a:lstStyle>
            <a:lvl1pPr defTabSz="5207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5207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5207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5207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5207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i-FI" altLang="fi-FI" sz="3600" dirty="0">
                <a:solidFill>
                  <a:srgbClr val="0092D2"/>
                </a:solidFill>
              </a:rPr>
              <a:t>Ruokinta</a:t>
            </a:r>
          </a:p>
        </p:txBody>
      </p:sp>
      <p:sp>
        <p:nvSpPr>
          <p:cNvPr id="5" name="Otsikko 1"/>
          <p:cNvSpPr txBox="1">
            <a:spLocks/>
          </p:cNvSpPr>
          <p:nvPr/>
        </p:nvSpPr>
        <p:spPr>
          <a:xfrm>
            <a:off x="696913" y="2508250"/>
            <a:ext cx="7154862" cy="4222750"/>
          </a:xfrm>
          <a:prstGeom prst="rect">
            <a:avLst/>
          </a:prstGeom>
        </p:spPr>
        <p:txBody>
          <a:bodyPr lIns="100932" tIns="50437" rIns="100932" bIns="50437">
            <a:normAutofit/>
          </a:bodyPr>
          <a:lstStyle>
            <a:lvl1pPr algn="ctr" defTabSz="521437" rtl="0" eaLnBrk="1" latinLnBrk="0" hangingPunct="1">
              <a:spcBef>
                <a:spcPct val="0"/>
              </a:spcBef>
              <a:buNone/>
              <a:defRPr sz="5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lvl="0" indent="-342900" algn="l" defTabSz="9144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●"/>
            </a:pPr>
            <a:r>
              <a:rPr lang="fi-FI" sz="2800" dirty="0">
                <a:solidFill>
                  <a:prstClr val="black"/>
                </a:solidFill>
                <a:ea typeface="+mn-ea"/>
                <a:cs typeface="+mn-cs"/>
              </a:rPr>
              <a:t>Suurin osa ravinnosta säilörehusta</a:t>
            </a:r>
          </a:p>
          <a:p>
            <a:pPr marL="457200" lvl="0" indent="-342900" algn="l" defTabSz="9144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●"/>
            </a:pPr>
            <a:r>
              <a:rPr lang="fi-FI" sz="2800" dirty="0">
                <a:solidFill>
                  <a:prstClr val="black"/>
                </a:solidFill>
                <a:ea typeface="+mn-ea"/>
                <a:cs typeface="+mn-cs"/>
              </a:rPr>
              <a:t>Vilja</a:t>
            </a:r>
          </a:p>
          <a:p>
            <a:pPr marL="457200" lvl="0" indent="-342900" algn="l" defTabSz="9144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●"/>
            </a:pPr>
            <a:r>
              <a:rPr lang="fi-FI" sz="2800" dirty="0">
                <a:solidFill>
                  <a:prstClr val="black"/>
                </a:solidFill>
                <a:ea typeface="+mn-ea"/>
                <a:cs typeface="+mn-cs"/>
              </a:rPr>
              <a:t>Teolliset rehut</a:t>
            </a:r>
          </a:p>
          <a:p>
            <a:pPr marL="457200" lvl="0" indent="-342900" algn="l" defTabSz="9144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●"/>
            </a:pPr>
            <a:r>
              <a:rPr lang="fi-FI" sz="2800" dirty="0">
                <a:solidFill>
                  <a:prstClr val="black"/>
                </a:solidFill>
                <a:ea typeface="+mn-ea"/>
                <a:cs typeface="+mn-cs"/>
              </a:rPr>
              <a:t>Vettä</a:t>
            </a:r>
          </a:p>
          <a:p>
            <a:pPr marL="914400" lvl="1" indent="-317500" defTabSz="9144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○"/>
            </a:pPr>
            <a:r>
              <a:rPr lang="fi-FI" sz="2400" dirty="0">
                <a:solidFill>
                  <a:prstClr val="black"/>
                </a:solidFill>
                <a:latin typeface="Calibri" panose="020F0502020204030204"/>
                <a:cs typeface="+mn-cs"/>
              </a:rPr>
              <a:t>Päivässä 60-120l / eläin</a:t>
            </a:r>
          </a:p>
          <a:p>
            <a:pPr marL="228600" lvl="0" indent="-228600" algn="l" defTabSz="91440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fi-FI" sz="2800" dirty="0">
              <a:solidFill>
                <a:prstClr val="black"/>
              </a:solidFill>
              <a:ea typeface="+mn-ea"/>
              <a:cs typeface="+mn-cs"/>
            </a:endParaRPr>
          </a:p>
          <a:p>
            <a:pPr marL="514350" indent="-514350" algn="l">
              <a:lnSpc>
                <a:spcPct val="130000"/>
              </a:lnSpc>
              <a:buFont typeface="Arial" panose="020B0604020202020204" pitchFamily="34" charset="0"/>
              <a:buChar char="•"/>
              <a:defRPr/>
            </a:pPr>
            <a:endParaRPr lang="en-GB" sz="2900" noProof="1">
              <a:solidFill>
                <a:prstClr val="black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633836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7571" name="Otsikko 1"/>
          <p:cNvSpPr txBox="1">
            <a:spLocks/>
          </p:cNvSpPr>
          <p:nvPr/>
        </p:nvSpPr>
        <p:spPr bwMode="auto">
          <a:xfrm>
            <a:off x="665163" y="1527175"/>
            <a:ext cx="8845550" cy="83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475" tIns="44243" rIns="88475" bIns="44243"/>
          <a:lstStyle>
            <a:lvl1pPr defTabSz="5207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5207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5207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5207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5207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i-FI" altLang="fi-FI" sz="3600" dirty="0">
                <a:solidFill>
                  <a:srgbClr val="0092D2"/>
                </a:solidFill>
              </a:rPr>
              <a:t>Säilörehu</a:t>
            </a:r>
          </a:p>
        </p:txBody>
      </p:sp>
      <p:sp>
        <p:nvSpPr>
          <p:cNvPr id="5" name="Otsikko 1"/>
          <p:cNvSpPr txBox="1">
            <a:spLocks/>
          </p:cNvSpPr>
          <p:nvPr/>
        </p:nvSpPr>
        <p:spPr>
          <a:xfrm>
            <a:off x="696913" y="2508250"/>
            <a:ext cx="7154862" cy="4222750"/>
          </a:xfrm>
          <a:prstGeom prst="rect">
            <a:avLst/>
          </a:prstGeom>
        </p:spPr>
        <p:txBody>
          <a:bodyPr lIns="100932" tIns="50437" rIns="100932" bIns="50437">
            <a:normAutofit/>
          </a:bodyPr>
          <a:lstStyle>
            <a:lvl1pPr algn="ctr" defTabSz="521437" rtl="0" eaLnBrk="1" latinLnBrk="0" hangingPunct="1">
              <a:spcBef>
                <a:spcPct val="0"/>
              </a:spcBef>
              <a:buNone/>
              <a:defRPr sz="5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lvl="0" indent="-342900" algn="l" defTabSz="9144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●"/>
            </a:pPr>
            <a:r>
              <a:rPr lang="fi-FI" sz="2800" dirty="0">
                <a:solidFill>
                  <a:prstClr val="black"/>
                </a:solidFill>
                <a:ea typeface="+mn-ea"/>
                <a:cs typeface="+mn-cs"/>
              </a:rPr>
              <a:t>Pieneksi silputtua heinää, eli nurmea</a:t>
            </a:r>
          </a:p>
          <a:p>
            <a:pPr marL="457200" lvl="0" indent="-342900" algn="l" defTabSz="9144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●"/>
            </a:pPr>
            <a:r>
              <a:rPr lang="fi-FI" sz="2800" dirty="0">
                <a:solidFill>
                  <a:prstClr val="black"/>
                </a:solidFill>
                <a:ea typeface="+mn-ea"/>
                <a:cs typeface="+mn-cs"/>
              </a:rPr>
              <a:t>Joillakin laidun voi korvata kesäisin tai ainakin täydentää</a:t>
            </a:r>
          </a:p>
          <a:p>
            <a:pPr marL="457200" lvl="0" indent="-342900" algn="l" defTabSz="9144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●"/>
            </a:pPr>
            <a:r>
              <a:rPr lang="fi-FI" sz="2800" dirty="0">
                <a:solidFill>
                  <a:prstClr val="black"/>
                </a:solidFill>
                <a:ea typeface="+mn-ea"/>
                <a:cs typeface="+mn-cs"/>
              </a:rPr>
              <a:t>Jaetaan ruokintapöydälle</a:t>
            </a:r>
          </a:p>
          <a:p>
            <a:pPr marL="457200" lvl="0" indent="-342900" algn="l" defTabSz="9144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●"/>
            </a:pPr>
            <a:r>
              <a:rPr lang="fi-FI" sz="2800" dirty="0">
                <a:solidFill>
                  <a:prstClr val="black"/>
                </a:solidFill>
                <a:ea typeface="+mn-ea"/>
                <a:cs typeface="+mn-cs"/>
              </a:rPr>
              <a:t>Säilörehun korjuuketju</a:t>
            </a:r>
          </a:p>
          <a:p>
            <a:pPr marL="914400" lvl="1" indent="-317500" defTabSz="9144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○"/>
            </a:pPr>
            <a:r>
              <a:rPr lang="fi-FI" sz="2400" dirty="0">
                <a:solidFill>
                  <a:prstClr val="black"/>
                </a:solidFill>
                <a:latin typeface="Calibri" panose="020F0502020204030204"/>
                <a:cs typeface="+mn-cs"/>
              </a:rPr>
              <a:t>Niitto</a:t>
            </a:r>
          </a:p>
          <a:p>
            <a:pPr marL="914400" lvl="1" indent="-317500" defTabSz="9144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○"/>
            </a:pPr>
            <a:r>
              <a:rPr lang="fi-FI" sz="2400" dirty="0" err="1">
                <a:solidFill>
                  <a:prstClr val="black"/>
                </a:solidFill>
                <a:latin typeface="Calibri" panose="020F0502020204030204"/>
                <a:cs typeface="+mn-cs"/>
              </a:rPr>
              <a:t>Karhotus</a:t>
            </a:r>
            <a:endParaRPr lang="fi-FI" sz="2400" dirty="0">
              <a:solidFill>
                <a:prstClr val="black"/>
              </a:solidFill>
              <a:latin typeface="Calibri" panose="020F0502020204030204"/>
              <a:cs typeface="+mn-cs"/>
            </a:endParaRPr>
          </a:p>
          <a:p>
            <a:pPr marL="914400" lvl="1" indent="-317500" defTabSz="9144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○"/>
            </a:pPr>
            <a:r>
              <a:rPr lang="fi-FI" sz="2400" dirty="0" err="1">
                <a:solidFill>
                  <a:prstClr val="black"/>
                </a:solidFill>
                <a:latin typeface="Calibri" panose="020F0502020204030204"/>
                <a:cs typeface="+mn-cs"/>
              </a:rPr>
              <a:t>Noukinvaunu</a:t>
            </a:r>
            <a:r>
              <a:rPr lang="fi-FI" sz="2400" dirty="0">
                <a:solidFill>
                  <a:prstClr val="black"/>
                </a:solidFill>
                <a:latin typeface="Calibri" panose="020F0502020204030204"/>
                <a:cs typeface="+mn-cs"/>
              </a:rPr>
              <a:t>/tarkkuussilppuri/paali</a:t>
            </a:r>
          </a:p>
          <a:p>
            <a:pPr marL="914400" lvl="1" indent="-317500" defTabSz="9144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○"/>
            </a:pPr>
            <a:r>
              <a:rPr lang="fi-FI" sz="2400" dirty="0">
                <a:solidFill>
                  <a:prstClr val="black"/>
                </a:solidFill>
                <a:latin typeface="Calibri" panose="020F0502020204030204"/>
                <a:cs typeface="+mn-cs"/>
              </a:rPr>
              <a:t>Säilöminen siiloon tai aumaan (paalit pellolle)</a:t>
            </a:r>
          </a:p>
          <a:p>
            <a:pPr marL="457200" lvl="0" indent="-342900" algn="l" defTabSz="9144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●"/>
            </a:pPr>
            <a:r>
              <a:rPr lang="fi-FI" sz="2800" dirty="0">
                <a:solidFill>
                  <a:prstClr val="black"/>
                </a:solidFill>
                <a:ea typeface="+mn-ea"/>
                <a:cs typeface="+mn-cs"/>
              </a:rPr>
              <a:t>Säilyy säilöntäaineen (AIV, biologinen) avulla hapettomassa tilassa</a:t>
            </a:r>
          </a:p>
          <a:p>
            <a:pPr marL="228600" lvl="0" indent="-228600" algn="l" defTabSz="91440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fi-FI" sz="2800" dirty="0">
              <a:solidFill>
                <a:prstClr val="black"/>
              </a:solidFill>
              <a:ea typeface="+mn-ea"/>
              <a:cs typeface="+mn-cs"/>
            </a:endParaRPr>
          </a:p>
          <a:p>
            <a:pPr marL="514350" indent="-514350" algn="l">
              <a:lnSpc>
                <a:spcPct val="130000"/>
              </a:lnSpc>
              <a:buFont typeface="Arial" panose="020B0604020202020204" pitchFamily="34" charset="0"/>
              <a:buChar char="•"/>
              <a:defRPr/>
            </a:pPr>
            <a:endParaRPr lang="en-GB" sz="2900" noProof="1">
              <a:solidFill>
                <a:prstClr val="black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673903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Kuva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1" y="1343025"/>
            <a:ext cx="10658475" cy="4876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360185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57175" y="1114425"/>
            <a:ext cx="4238625" cy="744539"/>
          </a:xfrm>
        </p:spPr>
        <p:txBody>
          <a:bodyPr/>
          <a:lstStyle/>
          <a:p>
            <a:r>
              <a:rPr lang="fi-FI" dirty="0"/>
              <a:t>Muista!</a:t>
            </a:r>
          </a:p>
        </p:txBody>
      </p:sp>
      <p:sp>
        <p:nvSpPr>
          <p:cNvPr id="3" name="Tekstiruutu 2"/>
          <p:cNvSpPr txBox="1"/>
          <p:nvPr/>
        </p:nvSpPr>
        <p:spPr>
          <a:xfrm>
            <a:off x="5161935" y="2438401"/>
            <a:ext cx="448351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800" b="1" dirty="0"/>
              <a:t>Älä koskaan </a:t>
            </a:r>
            <a:r>
              <a:rPr lang="fi-FI" sz="2800" dirty="0"/>
              <a:t>heitä tölkkejä luontoon, sillä ne voivat joutua pellolle ja siitä eläinten ruokaan.</a:t>
            </a:r>
          </a:p>
          <a:p>
            <a:r>
              <a:rPr lang="fi-FI" sz="2800" dirty="0"/>
              <a:t>Tölkin palaset vahingoittavat eläimiä!</a:t>
            </a:r>
          </a:p>
          <a:p>
            <a:endParaRPr lang="fi-FI" sz="2800" dirty="0"/>
          </a:p>
          <a:p>
            <a:r>
              <a:rPr lang="fi-FI" sz="2800" dirty="0"/>
              <a:t>Ei siis roskata luontoa!</a:t>
            </a:r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592" y="2153264"/>
            <a:ext cx="4241872" cy="4952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79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7571" name="Otsikko 1"/>
          <p:cNvSpPr txBox="1">
            <a:spLocks/>
          </p:cNvSpPr>
          <p:nvPr/>
        </p:nvSpPr>
        <p:spPr bwMode="auto">
          <a:xfrm>
            <a:off x="665163" y="1527175"/>
            <a:ext cx="8845550" cy="83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475" tIns="44243" rIns="88475" bIns="44243"/>
          <a:lstStyle>
            <a:lvl1pPr defTabSz="5207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5207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5207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5207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5207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i-FI" altLang="fi-FI" sz="3600" dirty="0">
                <a:solidFill>
                  <a:srgbClr val="0092D2"/>
                </a:solidFill>
              </a:rPr>
              <a:t>Rehunteosta sanastoa</a:t>
            </a:r>
          </a:p>
        </p:txBody>
      </p:sp>
      <p:sp>
        <p:nvSpPr>
          <p:cNvPr id="5" name="Otsikko 1"/>
          <p:cNvSpPr txBox="1">
            <a:spLocks/>
          </p:cNvSpPr>
          <p:nvPr/>
        </p:nvSpPr>
        <p:spPr>
          <a:xfrm>
            <a:off x="696913" y="2508250"/>
            <a:ext cx="7154862" cy="4222750"/>
          </a:xfrm>
          <a:prstGeom prst="rect">
            <a:avLst/>
          </a:prstGeom>
        </p:spPr>
        <p:txBody>
          <a:bodyPr lIns="100932" tIns="50437" rIns="100932" bIns="50437">
            <a:normAutofit fontScale="92500" lnSpcReduction="10000"/>
          </a:bodyPr>
          <a:lstStyle>
            <a:lvl1pPr algn="ctr" defTabSz="521437" rtl="0" eaLnBrk="1" latinLnBrk="0" hangingPunct="1">
              <a:spcBef>
                <a:spcPct val="0"/>
              </a:spcBef>
              <a:buNone/>
              <a:defRPr sz="5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lvl="0" indent="-317500" algn="l" defTabSz="9144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●"/>
            </a:pPr>
            <a:r>
              <a:rPr lang="fi-FI" sz="2800" dirty="0">
                <a:solidFill>
                  <a:prstClr val="black"/>
                </a:solidFill>
                <a:ea typeface="Permanent Marker"/>
                <a:cs typeface="Permanent Marker"/>
                <a:sym typeface="Permanent Marker"/>
              </a:rPr>
              <a:t>Niittokone</a:t>
            </a:r>
            <a:r>
              <a:rPr lang="fi-FI" sz="2800" dirty="0">
                <a:solidFill>
                  <a:prstClr val="black"/>
                </a:solidFill>
                <a:ea typeface="+mn-ea"/>
                <a:cs typeface="+mn-cs"/>
              </a:rPr>
              <a:t> heittää heinän </a:t>
            </a:r>
            <a:r>
              <a:rPr lang="fi-FI" sz="2800" dirty="0">
                <a:solidFill>
                  <a:prstClr val="black"/>
                </a:solidFill>
                <a:ea typeface="Permanent Marker"/>
                <a:cs typeface="Permanent Marker"/>
                <a:sym typeface="Permanent Marker"/>
              </a:rPr>
              <a:t>karhoille</a:t>
            </a:r>
          </a:p>
          <a:p>
            <a:pPr marL="457200" lvl="0" indent="-317500" algn="l" defTabSz="9144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●"/>
            </a:pPr>
            <a:r>
              <a:rPr lang="fi-FI" sz="2800" dirty="0" err="1">
                <a:solidFill>
                  <a:prstClr val="black"/>
                </a:solidFill>
                <a:ea typeface="Permanent Marker"/>
                <a:cs typeface="Permanent Marker"/>
                <a:sym typeface="Permanent Marker"/>
              </a:rPr>
              <a:t>Karhottimella</a:t>
            </a:r>
            <a:r>
              <a:rPr lang="fi-FI" sz="2800" dirty="0">
                <a:solidFill>
                  <a:prstClr val="black"/>
                </a:solidFill>
                <a:ea typeface="Permanent Marker"/>
                <a:cs typeface="Permanent Marker"/>
                <a:sym typeface="Permanent Marker"/>
              </a:rPr>
              <a:t> </a:t>
            </a:r>
            <a:r>
              <a:rPr lang="fi-FI" sz="2800" dirty="0">
                <a:solidFill>
                  <a:prstClr val="black"/>
                </a:solidFill>
                <a:ea typeface="+mn-ea"/>
                <a:cs typeface="+mn-cs"/>
              </a:rPr>
              <a:t>voidaan heittää useampi karho yhteen</a:t>
            </a:r>
          </a:p>
          <a:p>
            <a:pPr marL="457200" lvl="0" indent="-317500" algn="l" defTabSz="9144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●"/>
            </a:pPr>
            <a:r>
              <a:rPr lang="fi-FI" sz="2800" dirty="0">
                <a:solidFill>
                  <a:prstClr val="black"/>
                </a:solidFill>
                <a:ea typeface="+mn-ea"/>
                <a:cs typeface="+mn-cs"/>
              </a:rPr>
              <a:t>Karhot kerätään </a:t>
            </a:r>
            <a:r>
              <a:rPr lang="fi-FI" sz="2800" dirty="0">
                <a:solidFill>
                  <a:prstClr val="black"/>
                </a:solidFill>
                <a:ea typeface="Permanent Marker"/>
                <a:cs typeface="Permanent Marker"/>
                <a:sym typeface="Permanent Marker"/>
              </a:rPr>
              <a:t>paalaimella</a:t>
            </a:r>
            <a:r>
              <a:rPr lang="fi-FI" sz="2800" dirty="0">
                <a:solidFill>
                  <a:prstClr val="black"/>
                </a:solidFill>
                <a:ea typeface="+mn-ea"/>
                <a:cs typeface="+mn-cs"/>
              </a:rPr>
              <a:t>/</a:t>
            </a:r>
            <a:r>
              <a:rPr lang="fi-FI" sz="2800" dirty="0" err="1">
                <a:solidFill>
                  <a:prstClr val="black"/>
                </a:solidFill>
                <a:ea typeface="Permanent Marker"/>
                <a:cs typeface="Permanent Marker"/>
                <a:sym typeface="Permanent Marker"/>
              </a:rPr>
              <a:t>noukinvaunulla</a:t>
            </a:r>
            <a:r>
              <a:rPr lang="fi-FI" sz="2800" dirty="0">
                <a:solidFill>
                  <a:prstClr val="black"/>
                </a:solidFill>
                <a:ea typeface="+mn-ea"/>
                <a:cs typeface="+mn-cs"/>
              </a:rPr>
              <a:t>/</a:t>
            </a:r>
            <a:r>
              <a:rPr lang="fi-FI" sz="2800" dirty="0">
                <a:solidFill>
                  <a:prstClr val="black"/>
                </a:solidFill>
                <a:ea typeface="Permanent Marker"/>
                <a:cs typeface="Permanent Marker"/>
                <a:sym typeface="Permanent Marker"/>
              </a:rPr>
              <a:t>tarkkuussilppurilla</a:t>
            </a:r>
          </a:p>
          <a:p>
            <a:pPr marL="457200" lvl="0" indent="-317500" algn="l" defTabSz="9144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●"/>
            </a:pPr>
            <a:r>
              <a:rPr lang="fi-FI" sz="2800" dirty="0">
                <a:solidFill>
                  <a:prstClr val="black"/>
                </a:solidFill>
                <a:ea typeface="Permanent Marker"/>
                <a:cs typeface="Permanent Marker"/>
                <a:sym typeface="Permanent Marker"/>
              </a:rPr>
              <a:t>Paalit</a:t>
            </a:r>
            <a:r>
              <a:rPr lang="fi-FI" sz="2800" dirty="0">
                <a:solidFill>
                  <a:prstClr val="black"/>
                </a:solidFill>
                <a:ea typeface="+mn-ea"/>
                <a:cs typeface="+mn-cs"/>
              </a:rPr>
              <a:t> jäävät pellolle</a:t>
            </a:r>
          </a:p>
          <a:p>
            <a:pPr marL="457200" lvl="0" indent="-317500" algn="l" defTabSz="9144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●"/>
            </a:pPr>
            <a:r>
              <a:rPr lang="fi-FI" sz="2800" dirty="0">
                <a:solidFill>
                  <a:prstClr val="black"/>
                </a:solidFill>
                <a:ea typeface="+mn-ea"/>
                <a:cs typeface="+mn-cs"/>
              </a:rPr>
              <a:t>Irtotavarana kerätty rehu kuljetetaan kärryillä säilöön </a:t>
            </a:r>
            <a:r>
              <a:rPr lang="fi-FI" sz="2800" dirty="0">
                <a:solidFill>
                  <a:prstClr val="black"/>
                </a:solidFill>
                <a:ea typeface="Permanent Marker"/>
                <a:cs typeface="Permanent Marker"/>
                <a:sym typeface="Permanent Marker"/>
              </a:rPr>
              <a:t>aumaan</a:t>
            </a:r>
            <a:r>
              <a:rPr lang="fi-FI" sz="2800" dirty="0">
                <a:solidFill>
                  <a:prstClr val="black"/>
                </a:solidFill>
                <a:ea typeface="+mn-ea"/>
                <a:cs typeface="+mn-cs"/>
              </a:rPr>
              <a:t> tai </a:t>
            </a:r>
            <a:r>
              <a:rPr lang="fi-FI" sz="2800" dirty="0">
                <a:solidFill>
                  <a:prstClr val="black"/>
                </a:solidFill>
                <a:ea typeface="Permanent Marker"/>
                <a:cs typeface="Permanent Marker"/>
                <a:sym typeface="Permanent Marker"/>
              </a:rPr>
              <a:t>siiloon</a:t>
            </a:r>
          </a:p>
          <a:p>
            <a:pPr marL="914400" lvl="1" indent="-317500" defTabSz="9144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●"/>
            </a:pPr>
            <a:r>
              <a:rPr lang="fi-FI" sz="2400" dirty="0">
                <a:solidFill>
                  <a:prstClr val="black"/>
                </a:solidFill>
                <a:latin typeface="Calibri" panose="020F0502020204030204"/>
                <a:ea typeface="Permanent Marker"/>
                <a:cs typeface="Permanent Marker"/>
                <a:sym typeface="Permanent Marker"/>
              </a:rPr>
              <a:t>Auma on pellolle tehty ilmatiivis pitkä rehukasa, joka on peitelty useammalla muovikerroksella</a:t>
            </a:r>
          </a:p>
          <a:p>
            <a:pPr marL="914400" lvl="1" indent="-317500" defTabSz="9144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●"/>
            </a:pPr>
            <a:r>
              <a:rPr lang="fi-FI" sz="2400" dirty="0">
                <a:solidFill>
                  <a:prstClr val="black"/>
                </a:solidFill>
                <a:latin typeface="Calibri" panose="020F0502020204030204"/>
                <a:ea typeface="Permanent Marker"/>
                <a:cs typeface="Permanent Marker"/>
                <a:sym typeface="Permanent Marker"/>
              </a:rPr>
              <a:t>Siilo on yleensä betonielementeistä tehty korkeareunainen laari, jonne rehu tampataan ilmatiiviiksi ja peitellään usealla muovikerroksella</a:t>
            </a:r>
          </a:p>
          <a:p>
            <a:pPr marL="914400" lvl="1" indent="-317500" defTabSz="9144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●"/>
            </a:pPr>
            <a:endParaRPr lang="fi-FI" sz="2400" dirty="0">
              <a:solidFill>
                <a:prstClr val="black"/>
              </a:solidFill>
              <a:latin typeface="Calibri" panose="020F0502020204030204"/>
              <a:ea typeface="Permanent Marker"/>
              <a:cs typeface="Permanent Marker"/>
              <a:sym typeface="Permanent Marker"/>
            </a:endParaRPr>
          </a:p>
          <a:p>
            <a:pPr marL="228600" lvl="0" indent="-228600" algn="l" defTabSz="91440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fi-FI" sz="2800" dirty="0">
              <a:solidFill>
                <a:prstClr val="black"/>
              </a:solidFill>
              <a:ea typeface="+mn-ea"/>
              <a:cs typeface="+mn-cs"/>
            </a:endParaRPr>
          </a:p>
          <a:p>
            <a:pPr marL="514350" indent="-514350" algn="l">
              <a:lnSpc>
                <a:spcPct val="130000"/>
              </a:lnSpc>
              <a:buFont typeface="Arial" panose="020B0604020202020204" pitchFamily="34" charset="0"/>
              <a:buChar char="•"/>
              <a:defRPr/>
            </a:pPr>
            <a:endParaRPr lang="en-GB" sz="2900" noProof="1">
              <a:solidFill>
                <a:prstClr val="black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050971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7571" name="Otsikko 1"/>
          <p:cNvSpPr txBox="1">
            <a:spLocks/>
          </p:cNvSpPr>
          <p:nvPr/>
        </p:nvSpPr>
        <p:spPr bwMode="auto">
          <a:xfrm>
            <a:off x="665163" y="1527175"/>
            <a:ext cx="8845550" cy="83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475" tIns="44243" rIns="88475" bIns="44243"/>
          <a:lstStyle>
            <a:lvl1pPr defTabSz="5207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5207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5207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5207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5207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i-FI" altLang="fi-FI" sz="3600" dirty="0">
                <a:solidFill>
                  <a:srgbClr val="0092D2"/>
                </a:solidFill>
              </a:rPr>
              <a:t>Muu ravinto</a:t>
            </a:r>
          </a:p>
        </p:txBody>
      </p:sp>
      <p:sp>
        <p:nvSpPr>
          <p:cNvPr id="5" name="Otsikko 1"/>
          <p:cNvSpPr txBox="1">
            <a:spLocks/>
          </p:cNvSpPr>
          <p:nvPr/>
        </p:nvSpPr>
        <p:spPr>
          <a:xfrm>
            <a:off x="696913" y="2508250"/>
            <a:ext cx="7154862" cy="4222750"/>
          </a:xfrm>
          <a:prstGeom prst="rect">
            <a:avLst/>
          </a:prstGeom>
        </p:spPr>
        <p:txBody>
          <a:bodyPr lIns="100932" tIns="50437" rIns="100932" bIns="50437">
            <a:normAutofit/>
          </a:bodyPr>
          <a:lstStyle>
            <a:lvl1pPr algn="ctr" defTabSz="521437" rtl="0" eaLnBrk="1" latinLnBrk="0" hangingPunct="1">
              <a:spcBef>
                <a:spcPct val="0"/>
              </a:spcBef>
              <a:buNone/>
              <a:defRPr sz="5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lvl="0" indent="-342900" algn="l" defTabSz="9144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●"/>
            </a:pPr>
            <a:r>
              <a:rPr lang="fi-FI" sz="2800" dirty="0">
                <a:solidFill>
                  <a:prstClr val="black"/>
                </a:solidFill>
                <a:ea typeface="+mn-ea"/>
                <a:cs typeface="+mn-cs"/>
              </a:rPr>
              <a:t>Viljaa</a:t>
            </a:r>
          </a:p>
          <a:p>
            <a:pPr marL="914400" lvl="1" indent="-342900" defTabSz="9144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●"/>
            </a:pPr>
            <a:r>
              <a:rPr lang="fi-FI" sz="2400" dirty="0">
                <a:solidFill>
                  <a:prstClr val="black"/>
                </a:solidFill>
                <a:latin typeface="Calibri" panose="020F0502020204030204"/>
                <a:cs typeface="+mn-cs"/>
              </a:rPr>
              <a:t>Ohra ja kaura, jonkin verran vehnää</a:t>
            </a:r>
          </a:p>
          <a:p>
            <a:pPr marL="457200" lvl="0" indent="-342900" algn="l" defTabSz="9144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●"/>
            </a:pPr>
            <a:r>
              <a:rPr lang="fi-FI" sz="2800" dirty="0">
                <a:solidFill>
                  <a:prstClr val="black"/>
                </a:solidFill>
                <a:ea typeface="+mn-ea"/>
                <a:cs typeface="+mn-cs"/>
              </a:rPr>
              <a:t>Hiven- ja kivennäisaineet</a:t>
            </a:r>
          </a:p>
          <a:p>
            <a:pPr marL="228600" lvl="0" indent="-228600" algn="l" defTabSz="91440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fi-FI" sz="2800" dirty="0">
              <a:solidFill>
                <a:prstClr val="black"/>
              </a:solidFill>
              <a:ea typeface="+mn-ea"/>
              <a:cs typeface="+mn-cs"/>
            </a:endParaRPr>
          </a:p>
          <a:p>
            <a:pPr marL="514350" indent="-514350" algn="l">
              <a:lnSpc>
                <a:spcPct val="130000"/>
              </a:lnSpc>
              <a:buFont typeface="Arial" panose="020B0604020202020204" pitchFamily="34" charset="0"/>
              <a:buChar char="•"/>
              <a:defRPr/>
            </a:pPr>
            <a:endParaRPr lang="en-GB" sz="2900" noProof="1">
              <a:solidFill>
                <a:prstClr val="black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530884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2469" y="664964"/>
            <a:ext cx="8136731" cy="61025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kstiruutu 3"/>
          <p:cNvSpPr txBox="1"/>
          <p:nvPr/>
        </p:nvSpPr>
        <p:spPr>
          <a:xfrm>
            <a:off x="876300" y="6867525"/>
            <a:ext cx="32223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/>
              <a:t>Lihakarjaa metsälaitumella</a:t>
            </a:r>
          </a:p>
        </p:txBody>
      </p:sp>
    </p:spTree>
    <p:extLst>
      <p:ext uri="{BB962C8B-B14F-4D97-AF65-F5344CB8AC3E}">
        <p14:creationId xmlns:p14="http://schemas.microsoft.com/office/powerpoint/2010/main" val="39526324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7571" name="Otsikko 1"/>
          <p:cNvSpPr txBox="1">
            <a:spLocks/>
          </p:cNvSpPr>
          <p:nvPr/>
        </p:nvSpPr>
        <p:spPr bwMode="auto">
          <a:xfrm>
            <a:off x="665163" y="1527175"/>
            <a:ext cx="8845550" cy="83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475" tIns="44243" rIns="88475" bIns="44243"/>
          <a:lstStyle>
            <a:lvl1pPr defTabSz="5207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5207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5207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5207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5207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i-FI" altLang="fi-FI" sz="3600" dirty="0">
                <a:solidFill>
                  <a:srgbClr val="0092D2"/>
                </a:solidFill>
              </a:rPr>
              <a:t>Naudoista saadaan lihaa</a:t>
            </a:r>
          </a:p>
        </p:txBody>
      </p:sp>
      <p:sp>
        <p:nvSpPr>
          <p:cNvPr id="5" name="Otsikko 1"/>
          <p:cNvSpPr txBox="1">
            <a:spLocks/>
          </p:cNvSpPr>
          <p:nvPr/>
        </p:nvSpPr>
        <p:spPr>
          <a:xfrm>
            <a:off x="696913" y="2508250"/>
            <a:ext cx="7154862" cy="4222750"/>
          </a:xfrm>
          <a:prstGeom prst="rect">
            <a:avLst/>
          </a:prstGeom>
        </p:spPr>
        <p:txBody>
          <a:bodyPr lIns="100932" tIns="50437" rIns="100932" bIns="50437">
            <a:normAutofit/>
          </a:bodyPr>
          <a:lstStyle>
            <a:lvl1pPr algn="ctr" defTabSz="521437" rtl="0" eaLnBrk="1" latinLnBrk="0" hangingPunct="1">
              <a:spcBef>
                <a:spcPct val="0"/>
              </a:spcBef>
              <a:buNone/>
              <a:defRPr sz="5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lvl="0" indent="-342900" algn="l" defTabSz="685800" fontAlgn="auto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●"/>
            </a:pPr>
            <a:r>
              <a:rPr lang="fi-FI" sz="2100" dirty="0">
                <a:solidFill>
                  <a:prstClr val="black"/>
                </a:solidFill>
                <a:ea typeface="+mn-ea"/>
                <a:cs typeface="+mn-cs"/>
              </a:rPr>
              <a:t>Suurin osa lihasta saadaan lypsyrotuisista eläimistä</a:t>
            </a:r>
          </a:p>
          <a:p>
            <a:pPr marL="457200" lvl="0" indent="-342900" algn="l" defTabSz="685800" fontAlgn="auto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●"/>
            </a:pPr>
            <a:r>
              <a:rPr lang="fi-FI" sz="2100" dirty="0">
                <a:solidFill>
                  <a:prstClr val="black"/>
                </a:solidFill>
                <a:ea typeface="+mn-ea"/>
                <a:cs typeface="+mn-cs"/>
              </a:rPr>
              <a:t>Teurasauto hakee eläimet suoraan tilalta sovittuna päivänä</a:t>
            </a:r>
          </a:p>
          <a:p>
            <a:pPr marL="914400" lvl="1" indent="-317500" defTabSz="685800" fontAlgn="auto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○"/>
            </a:pPr>
            <a:r>
              <a:rPr lang="fi-FI" sz="1800" dirty="0">
                <a:solidFill>
                  <a:prstClr val="black"/>
                </a:solidFill>
                <a:latin typeface="Calibri" panose="020F0502020204030204"/>
                <a:cs typeface="+mn-cs"/>
              </a:rPr>
              <a:t>Naudalla tulee olla korvamerkki</a:t>
            </a:r>
          </a:p>
          <a:p>
            <a:pPr marL="457200" lvl="0" indent="-342900" algn="l" defTabSz="685800" fontAlgn="auto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●"/>
            </a:pPr>
            <a:r>
              <a:rPr lang="fi-FI" sz="2100" dirty="0">
                <a:solidFill>
                  <a:prstClr val="black"/>
                </a:solidFill>
                <a:ea typeface="+mn-ea"/>
                <a:cs typeface="+mn-cs"/>
              </a:rPr>
              <a:t>Eläimet viedään teurastamolle</a:t>
            </a:r>
          </a:p>
          <a:p>
            <a:pPr marL="457200" lvl="0" indent="-342900" algn="l" defTabSz="685800" fontAlgn="auto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●"/>
            </a:pPr>
            <a:r>
              <a:rPr lang="fi-FI" sz="2100" dirty="0">
                <a:solidFill>
                  <a:prstClr val="black"/>
                </a:solidFill>
                <a:ea typeface="+mn-ea"/>
                <a:cs typeface="+mn-cs"/>
              </a:rPr>
              <a:t>Eläin tainnutetaan, jonka jälkeen veret lasketaan ulos</a:t>
            </a:r>
          </a:p>
          <a:p>
            <a:pPr marL="457200" lvl="0" indent="-342900" algn="l" defTabSz="685800" fontAlgn="auto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●"/>
            </a:pPr>
            <a:r>
              <a:rPr lang="fi-FI" sz="2100" dirty="0">
                <a:solidFill>
                  <a:prstClr val="black"/>
                </a:solidFill>
                <a:ea typeface="+mn-ea"/>
                <a:cs typeface="+mn-cs"/>
              </a:rPr>
              <a:t>Naudat nyljetään, eli poistetaan karvat ja nahan uloin kerros</a:t>
            </a:r>
          </a:p>
          <a:p>
            <a:pPr marL="457200" lvl="0" indent="-342900" algn="l" defTabSz="685800" fontAlgn="auto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●"/>
            </a:pPr>
            <a:r>
              <a:rPr lang="fi-FI" sz="2100" dirty="0">
                <a:solidFill>
                  <a:prstClr val="black"/>
                </a:solidFill>
                <a:ea typeface="+mn-ea"/>
                <a:cs typeface="+mn-cs"/>
              </a:rPr>
              <a:t>Tämän jälkeen liha leikataan erilaisiksi paloiksi</a:t>
            </a:r>
          </a:p>
          <a:p>
            <a:pPr marL="457200" lvl="0" indent="-342900" algn="l" defTabSz="685800" fontAlgn="auto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●"/>
            </a:pPr>
            <a:endParaRPr lang="fi-FI" sz="2100" dirty="0">
              <a:solidFill>
                <a:prstClr val="black"/>
              </a:solidFill>
              <a:ea typeface="+mn-ea"/>
              <a:cs typeface="+mn-cs"/>
            </a:endParaRPr>
          </a:p>
          <a:p>
            <a:pPr marL="514350" indent="-514350" algn="l">
              <a:lnSpc>
                <a:spcPct val="130000"/>
              </a:lnSpc>
              <a:buFont typeface="Arial" panose="020B0604020202020204" pitchFamily="34" charset="0"/>
              <a:buChar char="•"/>
              <a:defRPr/>
            </a:pPr>
            <a:endParaRPr lang="en-GB" sz="2900" noProof="1">
              <a:solidFill>
                <a:prstClr val="black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598730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Tuotteita naudasta</a:t>
            </a:r>
          </a:p>
        </p:txBody>
      </p:sp>
      <p:sp>
        <p:nvSpPr>
          <p:cNvPr id="4" name="Tekstiruutu 3"/>
          <p:cNvSpPr txBox="1"/>
          <p:nvPr/>
        </p:nvSpPr>
        <p:spPr>
          <a:xfrm>
            <a:off x="357187" y="3377741"/>
            <a:ext cx="10999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/>
              <a:t>Palaliha</a:t>
            </a:r>
          </a:p>
        </p:txBody>
      </p:sp>
      <p:pic>
        <p:nvPicPr>
          <p:cNvPr id="5" name="Kuva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9086" y="1417526"/>
            <a:ext cx="2926080" cy="1950720"/>
          </a:xfrm>
          <a:prstGeom prst="rect">
            <a:avLst/>
          </a:prstGeom>
        </p:spPr>
      </p:pic>
      <p:sp>
        <p:nvSpPr>
          <p:cNvPr id="6" name="Tekstiruutu 5"/>
          <p:cNvSpPr txBox="1"/>
          <p:nvPr/>
        </p:nvSpPr>
        <p:spPr>
          <a:xfrm>
            <a:off x="4889086" y="3377741"/>
            <a:ext cx="12843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/>
              <a:t>Jauheliha</a:t>
            </a:r>
          </a:p>
        </p:txBody>
      </p:sp>
      <p:sp>
        <p:nvSpPr>
          <p:cNvPr id="10" name="Tekstiruutu 9"/>
          <p:cNvSpPr txBox="1"/>
          <p:nvPr/>
        </p:nvSpPr>
        <p:spPr>
          <a:xfrm>
            <a:off x="334174" y="6500783"/>
            <a:ext cx="8835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/>
              <a:t>Pihvit </a:t>
            </a:r>
          </a:p>
        </p:txBody>
      </p:sp>
      <p:pic>
        <p:nvPicPr>
          <p:cNvPr id="2050" name="Picture 2" descr="ravintola ruokalaji ruoka ruoanlaitto gourmet liha keittiÃ¶ naudanliha pihvi ainekset hirvenliha punainen liha rib eye pihvi paahtopaisti elÃ¤inlÃ¤hde elintarvikkeet kobe âânaudanlihaa ulkofileetÃ¤ lammasta ja lampaanliha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87" y="3984805"/>
            <a:ext cx="3417996" cy="2272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Kuvahaun tulos haulle naudanliha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4174" y="1415621"/>
            <a:ext cx="3905250" cy="195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21934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92449" y="388939"/>
            <a:ext cx="9618663" cy="1260475"/>
          </a:xfrm>
        </p:spPr>
        <p:txBody>
          <a:bodyPr/>
          <a:lstStyle/>
          <a:p>
            <a:r>
              <a:rPr lang="fi-FI" dirty="0"/>
              <a:t>Maatalous työllistää</a:t>
            </a:r>
          </a:p>
        </p:txBody>
      </p:sp>
      <p:sp>
        <p:nvSpPr>
          <p:cNvPr id="3" name="Tekstiruutu 2"/>
          <p:cNvSpPr txBox="1"/>
          <p:nvPr/>
        </p:nvSpPr>
        <p:spPr>
          <a:xfrm>
            <a:off x="1438275" y="1295471"/>
            <a:ext cx="78390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340 000 ihmistä Suomessa! 13% kaikista suomen työllisistä!</a:t>
            </a:r>
          </a:p>
          <a:p>
            <a:endParaRPr lang="fi-FI" dirty="0"/>
          </a:p>
        </p:txBody>
      </p:sp>
      <p:graphicFrame>
        <p:nvGraphicFramePr>
          <p:cNvPr id="5" name="Objekti 4"/>
          <p:cNvGraphicFramePr>
            <a:graphicFrameLocks noChangeAspect="1"/>
          </p:cNvGraphicFramePr>
          <p:nvPr/>
        </p:nvGraphicFramePr>
        <p:xfrm>
          <a:off x="1733550" y="1763715"/>
          <a:ext cx="7248524" cy="51282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Acrobat Document" r:id="rId3" imgW="8010445" imgH="5667195" progId="AcroExch.Document.DC">
                  <p:embed/>
                </p:oleObj>
              </mc:Choice>
              <mc:Fallback>
                <p:oleObj name="Acrobat Document" r:id="rId3" imgW="8010445" imgH="5667195" progId="AcroExch.Document.DC">
                  <p:embed/>
                  <p:pic>
                    <p:nvPicPr>
                      <p:cNvPr id="5" name="Objekti 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33550" y="1763715"/>
                        <a:ext cx="7248524" cy="512826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989305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7571" name="Otsikko 1"/>
          <p:cNvSpPr txBox="1">
            <a:spLocks/>
          </p:cNvSpPr>
          <p:nvPr/>
        </p:nvSpPr>
        <p:spPr bwMode="auto">
          <a:xfrm>
            <a:off x="665163" y="1527175"/>
            <a:ext cx="8845550" cy="83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475" tIns="44243" rIns="88475" bIns="44243"/>
          <a:lstStyle>
            <a:lvl1pPr defTabSz="5207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5207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5207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5207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5207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i-FI" altLang="fi-FI" sz="3600" noProof="1">
                <a:solidFill>
                  <a:srgbClr val="0092D2"/>
                </a:solidFill>
              </a:rPr>
              <a:t>Sanastoa</a:t>
            </a:r>
            <a:endParaRPr lang="fi-FI" altLang="fi-FI" sz="3600" dirty="0">
              <a:solidFill>
                <a:srgbClr val="0092D2"/>
              </a:solidFill>
            </a:endParaRPr>
          </a:p>
        </p:txBody>
      </p:sp>
      <p:sp>
        <p:nvSpPr>
          <p:cNvPr id="5" name="Otsikko 1"/>
          <p:cNvSpPr txBox="1">
            <a:spLocks/>
          </p:cNvSpPr>
          <p:nvPr/>
        </p:nvSpPr>
        <p:spPr>
          <a:xfrm>
            <a:off x="696913" y="2508250"/>
            <a:ext cx="7154862" cy="4222750"/>
          </a:xfrm>
          <a:prstGeom prst="rect">
            <a:avLst/>
          </a:prstGeom>
        </p:spPr>
        <p:txBody>
          <a:bodyPr lIns="100932" tIns="50437" rIns="100932" bIns="50437">
            <a:normAutofit/>
          </a:bodyPr>
          <a:lstStyle>
            <a:lvl1pPr algn="ctr" defTabSz="521437" rtl="0" eaLnBrk="1" latinLnBrk="0" hangingPunct="1">
              <a:spcBef>
                <a:spcPct val="0"/>
              </a:spcBef>
              <a:buNone/>
              <a:defRPr sz="5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14350" indent="-514350" algn="l">
              <a:lnSpc>
                <a:spcPct val="130000"/>
              </a:lnSpc>
              <a:buFont typeface="Arial" panose="020B0604020202020204" pitchFamily="34" charset="0"/>
              <a:buChar char="•"/>
              <a:defRPr/>
            </a:pPr>
            <a:endParaRPr lang="en-GB" sz="2900" noProof="1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2" name="Suorakulmio 1"/>
          <p:cNvSpPr/>
          <p:nvPr/>
        </p:nvSpPr>
        <p:spPr>
          <a:xfrm>
            <a:off x="706438" y="2268537"/>
            <a:ext cx="7446962" cy="4190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i-FI" b="1" dirty="0"/>
              <a:t>Lehmä </a:t>
            </a:r>
            <a:r>
              <a:rPr lang="fi-FI" dirty="0"/>
              <a:t>= aikuinen naaras</a:t>
            </a:r>
          </a:p>
          <a:p>
            <a:pPr>
              <a:lnSpc>
                <a:spcPct val="150000"/>
              </a:lnSpc>
            </a:pPr>
            <a:r>
              <a:rPr lang="fi-FI" b="1" dirty="0"/>
              <a:t>Sonni</a:t>
            </a:r>
            <a:r>
              <a:rPr lang="fi-FI" dirty="0"/>
              <a:t> = aikuinen uros</a:t>
            </a:r>
          </a:p>
          <a:p>
            <a:pPr>
              <a:lnSpc>
                <a:spcPct val="150000"/>
              </a:lnSpc>
            </a:pPr>
            <a:r>
              <a:rPr lang="fi-FI" b="1" dirty="0"/>
              <a:t>Vasikka</a:t>
            </a:r>
            <a:r>
              <a:rPr lang="fi-FI" dirty="0"/>
              <a:t> = lehmän poikanen</a:t>
            </a:r>
          </a:p>
          <a:p>
            <a:pPr>
              <a:lnSpc>
                <a:spcPct val="150000"/>
              </a:lnSpc>
            </a:pPr>
            <a:r>
              <a:rPr lang="fi-FI" b="1" dirty="0"/>
              <a:t>Hieho </a:t>
            </a:r>
            <a:r>
              <a:rPr lang="fi-FI" dirty="0"/>
              <a:t>= poikimaton nuori naaras (teuraspaino yli 130kg)</a:t>
            </a:r>
          </a:p>
          <a:p>
            <a:pPr>
              <a:lnSpc>
                <a:spcPct val="150000"/>
              </a:lnSpc>
            </a:pPr>
            <a:r>
              <a:rPr lang="fi-FI" b="1" dirty="0"/>
              <a:t>Mulli</a:t>
            </a:r>
            <a:r>
              <a:rPr lang="fi-FI" dirty="0"/>
              <a:t> = nuori uros (teuraspaino 80-129kg)</a:t>
            </a:r>
          </a:p>
          <a:p>
            <a:pPr>
              <a:lnSpc>
                <a:spcPct val="150000"/>
              </a:lnSpc>
            </a:pPr>
            <a:r>
              <a:rPr lang="fi-FI" b="1" dirty="0"/>
              <a:t>Elopaino</a:t>
            </a:r>
            <a:r>
              <a:rPr lang="fi-FI" dirty="0"/>
              <a:t> = Elävän eläimen paino</a:t>
            </a:r>
          </a:p>
          <a:p>
            <a:pPr>
              <a:lnSpc>
                <a:spcPct val="150000"/>
              </a:lnSpc>
            </a:pPr>
            <a:r>
              <a:rPr lang="fi-FI" b="1" dirty="0"/>
              <a:t>Teuraspaino</a:t>
            </a:r>
            <a:r>
              <a:rPr lang="fi-FI" dirty="0"/>
              <a:t> = Elopainosta vähennetään ruoansulatuskanavan, sisäelinten, veren, nahan, pään ja jalkojen paino</a:t>
            </a:r>
          </a:p>
          <a:p>
            <a:pPr>
              <a:lnSpc>
                <a:spcPct val="150000"/>
              </a:lnSpc>
            </a:pPr>
            <a:r>
              <a:rPr lang="fi-FI" b="1" dirty="0"/>
              <a:t>Säilörehu</a:t>
            </a:r>
            <a:r>
              <a:rPr lang="fi-FI" dirty="0"/>
              <a:t> = Pieneksi silputtua heinää, eli nurmea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7018" y="381740"/>
            <a:ext cx="9790545" cy="55004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kstiruutu 4"/>
          <p:cNvSpPr txBox="1"/>
          <p:nvPr/>
        </p:nvSpPr>
        <p:spPr>
          <a:xfrm>
            <a:off x="849745" y="6243782"/>
            <a:ext cx="79525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Suomalaisia suurempia lihataloja ovat muun muassa Atria, Snellman ja HK </a:t>
            </a:r>
            <a:r>
              <a:rPr lang="fi-FI" dirty="0" err="1"/>
              <a:t>Scan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302310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7571" name="Otsikko 1"/>
          <p:cNvSpPr txBox="1">
            <a:spLocks/>
          </p:cNvSpPr>
          <p:nvPr/>
        </p:nvSpPr>
        <p:spPr bwMode="auto">
          <a:xfrm>
            <a:off x="665163" y="1527175"/>
            <a:ext cx="8845550" cy="83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475" tIns="44243" rIns="88475" bIns="44243"/>
          <a:lstStyle>
            <a:lvl1pPr defTabSz="5207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5207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5207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5207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5207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i-FI" altLang="fi-FI" sz="3600" dirty="0">
                <a:solidFill>
                  <a:srgbClr val="0092D2"/>
                </a:solidFill>
              </a:rPr>
              <a:t>Meidän tila</a:t>
            </a:r>
          </a:p>
        </p:txBody>
      </p:sp>
      <p:sp>
        <p:nvSpPr>
          <p:cNvPr id="5" name="Otsikko 1"/>
          <p:cNvSpPr txBox="1">
            <a:spLocks/>
          </p:cNvSpPr>
          <p:nvPr/>
        </p:nvSpPr>
        <p:spPr>
          <a:xfrm>
            <a:off x="696913" y="2508250"/>
            <a:ext cx="7154862" cy="4222750"/>
          </a:xfrm>
          <a:prstGeom prst="rect">
            <a:avLst/>
          </a:prstGeom>
        </p:spPr>
        <p:txBody>
          <a:bodyPr lIns="100932" tIns="50437" rIns="100932" bIns="50437">
            <a:normAutofit/>
          </a:bodyPr>
          <a:lstStyle>
            <a:lvl1pPr algn="ctr" defTabSz="521437" rtl="0" eaLnBrk="1" latinLnBrk="0" hangingPunct="1">
              <a:spcBef>
                <a:spcPct val="0"/>
              </a:spcBef>
              <a:buNone/>
              <a:defRPr sz="5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 defTabSz="6858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</a:pPr>
            <a:r>
              <a:rPr lang="fi-FI" sz="2100" dirty="0">
                <a:solidFill>
                  <a:prstClr val="black"/>
                </a:solidFill>
                <a:ea typeface="+mn-ea"/>
                <a:cs typeface="+mn-cs"/>
              </a:rPr>
              <a:t>Esim.</a:t>
            </a:r>
          </a:p>
          <a:p>
            <a:pPr marL="457200" lvl="0" indent="-342900" algn="l" defTabSz="685800" fontAlgn="auto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●"/>
            </a:pPr>
            <a:r>
              <a:rPr lang="fi-FI" sz="2100" dirty="0">
                <a:solidFill>
                  <a:prstClr val="black"/>
                </a:solidFill>
                <a:ea typeface="+mn-ea"/>
                <a:cs typeface="+mn-cs"/>
              </a:rPr>
              <a:t>Tilalla työskentelee _____ ja ____</a:t>
            </a:r>
          </a:p>
          <a:p>
            <a:pPr marL="457200" lvl="0" indent="-342900" algn="l" defTabSz="6858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●"/>
            </a:pPr>
            <a:r>
              <a:rPr lang="fi-FI" sz="2100" dirty="0">
                <a:solidFill>
                  <a:prstClr val="black"/>
                </a:solidFill>
                <a:ea typeface="+mn-ea"/>
                <a:cs typeface="+mn-cs"/>
              </a:rPr>
              <a:t>Emolehmiä/sonneja/hiehoja on __</a:t>
            </a:r>
          </a:p>
          <a:p>
            <a:pPr marL="457200" lvl="0" indent="-342900" algn="l" defTabSz="6858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●"/>
            </a:pPr>
            <a:r>
              <a:rPr lang="fi-FI" sz="2100" dirty="0">
                <a:solidFill>
                  <a:prstClr val="black"/>
                </a:solidFill>
                <a:ea typeface="+mn-ea"/>
                <a:cs typeface="+mn-cs"/>
              </a:rPr>
              <a:t>Peltoa __ hehtaaria</a:t>
            </a:r>
          </a:p>
          <a:p>
            <a:pPr marL="457200" lvl="0" indent="-342900" algn="l" defTabSz="6858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●"/>
            </a:pPr>
            <a:r>
              <a:rPr lang="fi-FI" sz="2100" dirty="0">
                <a:solidFill>
                  <a:prstClr val="black"/>
                </a:solidFill>
                <a:ea typeface="+mn-ea"/>
                <a:cs typeface="+mn-cs"/>
              </a:rPr>
              <a:t>Mitä muuta?</a:t>
            </a:r>
          </a:p>
          <a:p>
            <a:pPr marL="457200" lvl="0" indent="-342900" algn="l" defTabSz="6858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●"/>
            </a:pPr>
            <a:endParaRPr lang="fi-FI" sz="2100" dirty="0">
              <a:solidFill>
                <a:prstClr val="black"/>
              </a:solidFill>
              <a:ea typeface="+mn-ea"/>
              <a:cs typeface="+mn-cs"/>
            </a:endParaRPr>
          </a:p>
          <a:p>
            <a:pPr marL="514350" indent="-514350" algn="l">
              <a:lnSpc>
                <a:spcPct val="130000"/>
              </a:lnSpc>
              <a:buFont typeface="Arial" panose="020B0604020202020204" pitchFamily="34" charset="0"/>
              <a:buChar char="•"/>
              <a:defRPr/>
            </a:pPr>
            <a:endParaRPr lang="en-GB" sz="2900" noProof="1">
              <a:solidFill>
                <a:prstClr val="black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271546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7571" name="Otsikko 1"/>
          <p:cNvSpPr txBox="1">
            <a:spLocks/>
          </p:cNvSpPr>
          <p:nvPr/>
        </p:nvSpPr>
        <p:spPr bwMode="auto">
          <a:xfrm>
            <a:off x="665163" y="1527175"/>
            <a:ext cx="8845550" cy="83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475" tIns="44243" rIns="88475" bIns="44243"/>
          <a:lstStyle>
            <a:lvl1pPr defTabSz="5207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5207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5207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5207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5207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fi-FI" altLang="fi-FI" sz="3600" dirty="0">
              <a:solidFill>
                <a:srgbClr val="0092D2"/>
              </a:solidFill>
            </a:endParaRPr>
          </a:p>
        </p:txBody>
      </p:sp>
      <p:sp>
        <p:nvSpPr>
          <p:cNvPr id="5" name="Otsikko 1"/>
          <p:cNvSpPr txBox="1">
            <a:spLocks/>
          </p:cNvSpPr>
          <p:nvPr/>
        </p:nvSpPr>
        <p:spPr>
          <a:xfrm>
            <a:off x="696913" y="2508250"/>
            <a:ext cx="7154862" cy="4222750"/>
          </a:xfrm>
          <a:prstGeom prst="rect">
            <a:avLst/>
          </a:prstGeom>
        </p:spPr>
        <p:txBody>
          <a:bodyPr lIns="100932" tIns="50437" rIns="100932" bIns="50437">
            <a:normAutofit/>
          </a:bodyPr>
          <a:lstStyle>
            <a:lvl1pPr algn="ctr" defTabSz="521437" rtl="0" eaLnBrk="1" latinLnBrk="0" hangingPunct="1">
              <a:spcBef>
                <a:spcPct val="0"/>
              </a:spcBef>
              <a:buNone/>
              <a:defRPr sz="5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14350" indent="-514350" algn="l">
              <a:lnSpc>
                <a:spcPct val="130000"/>
              </a:lnSpc>
              <a:buFont typeface="Arial" panose="020B0604020202020204" pitchFamily="34" charset="0"/>
              <a:buChar char="•"/>
              <a:defRPr/>
            </a:pPr>
            <a:endParaRPr lang="en-GB" sz="2900" noProof="1">
              <a:solidFill>
                <a:prstClr val="black"/>
              </a:solidFill>
              <a:latin typeface="Arial"/>
              <a:cs typeface="Arial"/>
            </a:endParaRPr>
          </a:p>
        </p:txBody>
      </p:sp>
      <p:pic>
        <p:nvPicPr>
          <p:cNvPr id="6" name="Sisällön paikkamerkki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5560046"/>
            <a:ext cx="3272406" cy="512677"/>
          </a:xfrm>
          <a:prstGeom prst="rect">
            <a:avLst/>
          </a:prstGeom>
        </p:spPr>
      </p:pic>
      <p:sp>
        <p:nvSpPr>
          <p:cNvPr id="7" name="Päivämäärän paikkamerkki 3"/>
          <p:cNvSpPr txBox="1">
            <a:spLocks/>
          </p:cNvSpPr>
          <p:nvPr/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16.2.2018</a:t>
            </a:r>
          </a:p>
        </p:txBody>
      </p:sp>
      <p:sp>
        <p:nvSpPr>
          <p:cNvPr id="8" name="Alatunnisteen paikkamerkki 4"/>
          <p:cNvSpPr txBox="1">
            <a:spLocks/>
          </p:cNvSpPr>
          <p:nvPr/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Maaseutu Tutuksi-hanke | MTK-Etelä-Pohjanmaa | www.mtk.fi/etelapohjanmaa</a:t>
            </a:r>
          </a:p>
        </p:txBody>
      </p:sp>
      <p:sp>
        <p:nvSpPr>
          <p:cNvPr id="9" name="Dian numeron paikkamerkki 5"/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CE1273-4D8C-4B1E-BE7B-515F0EF07E88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Kuva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07941" y="5101159"/>
            <a:ext cx="971564" cy="971564"/>
          </a:xfrm>
          <a:prstGeom prst="rect">
            <a:avLst/>
          </a:prstGeom>
        </p:spPr>
      </p:pic>
      <p:pic>
        <p:nvPicPr>
          <p:cNvPr id="11" name="Kuva 1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8600" y="5038367"/>
            <a:ext cx="1646637" cy="1176169"/>
          </a:xfrm>
          <a:prstGeom prst="rect">
            <a:avLst/>
          </a:prstGeom>
        </p:spPr>
      </p:pic>
      <p:sp>
        <p:nvSpPr>
          <p:cNvPr id="12" name="Tekstiruutu 11"/>
          <p:cNvSpPr txBox="1"/>
          <p:nvPr/>
        </p:nvSpPr>
        <p:spPr>
          <a:xfrm>
            <a:off x="921303" y="2572979"/>
            <a:ext cx="92614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fi-FI" sz="1800" dirty="0">
                <a:solidFill>
                  <a:prstClr val="black"/>
                </a:solidFill>
                <a:latin typeface="Calibri" panose="020F0502020204030204"/>
                <a:cs typeface="+mn-cs"/>
              </a:rPr>
              <a:t>Tämä materiaali on tuotettu hankkeessa, jonka rahoituksesta julkisen rahoituksen osuus on 80%. Hanketta rahoitetaan Euroopan maaseudun kehittämisen maatalousrahastosta, hakijana toimii MTK-Etelä-Pohjanmaa. Lisää tietoa asiasta saat MTK-Etelä-Pohjanmaalta, yhteystiedot löytyvät osoitteesta www.mtk.fi/etelapohjanmaa</a:t>
            </a:r>
          </a:p>
        </p:txBody>
      </p:sp>
    </p:spTree>
    <p:extLst>
      <p:ext uri="{BB962C8B-B14F-4D97-AF65-F5344CB8AC3E}">
        <p14:creationId xmlns:p14="http://schemas.microsoft.com/office/powerpoint/2010/main" val="19962492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iruutu 3"/>
          <p:cNvSpPr txBox="1"/>
          <p:nvPr/>
        </p:nvSpPr>
        <p:spPr>
          <a:xfrm>
            <a:off x="397164" y="6733309"/>
            <a:ext cx="78786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Kuvassa oleva sonni painaa n. 900kg</a:t>
            </a:r>
          </a:p>
        </p:txBody>
      </p:sp>
      <p:pic>
        <p:nvPicPr>
          <p:cNvPr id="11" name="Kuva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291" y="111414"/>
            <a:ext cx="9525000" cy="63055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205547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7571" name="Otsikko 1"/>
          <p:cNvSpPr txBox="1">
            <a:spLocks/>
          </p:cNvSpPr>
          <p:nvPr/>
        </p:nvSpPr>
        <p:spPr bwMode="auto">
          <a:xfrm>
            <a:off x="665163" y="1527175"/>
            <a:ext cx="8845550" cy="83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475" tIns="44243" rIns="88475" bIns="44243"/>
          <a:lstStyle>
            <a:lvl1pPr defTabSz="5207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5207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5207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5207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5207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i-FI" altLang="fi-FI" sz="3600" dirty="0">
                <a:solidFill>
                  <a:srgbClr val="0092D2"/>
                </a:solidFill>
              </a:rPr>
              <a:t>Lehmien rodut</a:t>
            </a:r>
          </a:p>
        </p:txBody>
      </p:sp>
      <p:sp>
        <p:nvSpPr>
          <p:cNvPr id="5" name="Otsikko 1"/>
          <p:cNvSpPr txBox="1">
            <a:spLocks/>
          </p:cNvSpPr>
          <p:nvPr/>
        </p:nvSpPr>
        <p:spPr>
          <a:xfrm>
            <a:off x="696913" y="2508250"/>
            <a:ext cx="7154862" cy="4222750"/>
          </a:xfrm>
          <a:prstGeom prst="rect">
            <a:avLst/>
          </a:prstGeom>
        </p:spPr>
        <p:txBody>
          <a:bodyPr lIns="100932" tIns="50437" rIns="100932" bIns="50437">
            <a:normAutofit/>
          </a:bodyPr>
          <a:lstStyle>
            <a:lvl1pPr algn="ctr" defTabSz="521437" rtl="0" eaLnBrk="1" latinLnBrk="0" hangingPunct="1">
              <a:spcBef>
                <a:spcPct val="0"/>
              </a:spcBef>
              <a:buNone/>
              <a:defRPr sz="5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14350" indent="-514350" algn="l">
              <a:lnSpc>
                <a:spcPct val="130000"/>
              </a:lnSpc>
              <a:buFont typeface="Arial" panose="020B0604020202020204" pitchFamily="34" charset="0"/>
              <a:buChar char="•"/>
              <a:defRPr/>
            </a:pPr>
            <a:endParaRPr lang="en-GB" sz="2900" noProof="1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2" name="Suorakulmio 1"/>
          <p:cNvSpPr/>
          <p:nvPr/>
        </p:nvSpPr>
        <p:spPr>
          <a:xfrm>
            <a:off x="2671763" y="2811929"/>
            <a:ext cx="5343525" cy="4093428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fi-FI" dirty="0"/>
              <a:t>Lypsylehmät (yli 80% tuotannosta)</a:t>
            </a:r>
          </a:p>
          <a:p>
            <a: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fi-FI" dirty="0"/>
              <a:t>Sonnivasikat</a:t>
            </a:r>
          </a:p>
          <a:p>
            <a: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fi-FI" dirty="0"/>
              <a:t>Poistettavat lypsylehmät</a:t>
            </a:r>
          </a:p>
          <a:p>
            <a: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fi-FI" dirty="0"/>
              <a:t>Holstein, </a:t>
            </a:r>
            <a:r>
              <a:rPr lang="fi-FI" dirty="0" err="1"/>
              <a:t>ayrshire</a:t>
            </a:r>
            <a:r>
              <a:rPr lang="fi-FI" dirty="0"/>
              <a:t>, suomenkarja</a:t>
            </a:r>
          </a:p>
          <a:p>
            <a: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fi-FI" dirty="0"/>
              <a:t>Lihakarja (alle 20% tuotannosta)</a:t>
            </a:r>
          </a:p>
          <a:p>
            <a:pPr marL="957263" lvl="1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fi-FI" dirty="0"/>
              <a:t>Aberdeen </a:t>
            </a:r>
            <a:r>
              <a:rPr lang="fi-FI" dirty="0" err="1"/>
              <a:t>Angus</a:t>
            </a:r>
            <a:endParaRPr lang="fi-FI" dirty="0"/>
          </a:p>
          <a:p>
            <a:pPr marL="957263" lvl="1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fi-FI" dirty="0" err="1"/>
              <a:t>Charolais</a:t>
            </a:r>
            <a:endParaRPr lang="fi-FI" dirty="0"/>
          </a:p>
          <a:p>
            <a:pPr marL="957263" lvl="1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fi-FI" dirty="0"/>
              <a:t>Hereford</a:t>
            </a:r>
          </a:p>
          <a:p>
            <a:pPr marL="957263" lvl="1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fi-FI" dirty="0"/>
              <a:t>Limousin</a:t>
            </a:r>
          </a:p>
          <a:p>
            <a:pPr marL="957263" lvl="1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fi-FI" dirty="0" err="1"/>
              <a:t>Simmental</a:t>
            </a:r>
            <a:endParaRPr lang="fi-FI" dirty="0"/>
          </a:p>
          <a:p>
            <a:pPr marL="957263" lvl="1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fi-FI" dirty="0" err="1"/>
              <a:t>Highland</a:t>
            </a:r>
            <a:r>
              <a:rPr lang="fi-FI" dirty="0"/>
              <a:t> </a:t>
            </a:r>
            <a:r>
              <a:rPr lang="fi-FI" dirty="0" err="1"/>
              <a:t>cattle</a:t>
            </a:r>
            <a:r>
              <a:rPr lang="fi-FI" dirty="0"/>
              <a:t> / ylämaankarja</a:t>
            </a:r>
          </a:p>
          <a:p>
            <a:pPr marL="957263" lvl="1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fi-FI" dirty="0" err="1"/>
              <a:t>Blonde</a:t>
            </a:r>
            <a:r>
              <a:rPr lang="fi-FI" dirty="0"/>
              <a:t> </a:t>
            </a:r>
            <a:r>
              <a:rPr lang="fi-FI" dirty="0" err="1"/>
              <a:t>d´aquitaine</a:t>
            </a:r>
            <a:endParaRPr lang="fi-FI" dirty="0"/>
          </a:p>
          <a:p>
            <a: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295063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895" y="73891"/>
            <a:ext cx="9553575" cy="63436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218888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7571" name="Otsikko 1"/>
          <p:cNvSpPr txBox="1">
            <a:spLocks/>
          </p:cNvSpPr>
          <p:nvPr/>
        </p:nvSpPr>
        <p:spPr bwMode="auto">
          <a:xfrm>
            <a:off x="665163" y="1733795"/>
            <a:ext cx="8845550" cy="83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475" tIns="44243" rIns="88475" bIns="44243"/>
          <a:lstStyle>
            <a:lvl1pPr defTabSz="5207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5207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5207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5207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5207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i-FI" altLang="fi-FI" sz="3600" dirty="0">
                <a:solidFill>
                  <a:srgbClr val="0092D2"/>
                </a:solidFill>
              </a:rPr>
              <a:t>Lypsyrodut lihantuotannossa</a:t>
            </a:r>
          </a:p>
        </p:txBody>
      </p:sp>
      <p:sp>
        <p:nvSpPr>
          <p:cNvPr id="5" name="Otsikko 1"/>
          <p:cNvSpPr txBox="1">
            <a:spLocks/>
          </p:cNvSpPr>
          <p:nvPr/>
        </p:nvSpPr>
        <p:spPr>
          <a:xfrm>
            <a:off x="696913" y="2508250"/>
            <a:ext cx="7154862" cy="4222750"/>
          </a:xfrm>
          <a:prstGeom prst="rect">
            <a:avLst/>
          </a:prstGeom>
        </p:spPr>
        <p:txBody>
          <a:bodyPr lIns="100932" tIns="50437" rIns="100932" bIns="50437">
            <a:normAutofit/>
          </a:bodyPr>
          <a:lstStyle>
            <a:lvl1pPr algn="ctr" defTabSz="521437" rtl="0" eaLnBrk="1" latinLnBrk="0" hangingPunct="1">
              <a:spcBef>
                <a:spcPct val="0"/>
              </a:spcBef>
              <a:buNone/>
              <a:defRPr sz="5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14350" indent="-514350" algn="l">
              <a:lnSpc>
                <a:spcPct val="130000"/>
              </a:lnSpc>
              <a:buFont typeface="Arial" panose="020B0604020202020204" pitchFamily="34" charset="0"/>
              <a:buChar char="•"/>
              <a:defRPr/>
            </a:pPr>
            <a:endParaRPr lang="en-GB" sz="2900" noProof="1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2" name="Suorakulmio 1"/>
          <p:cNvSpPr/>
          <p:nvPr/>
        </p:nvSpPr>
        <p:spPr>
          <a:xfrm>
            <a:off x="528637" y="2838174"/>
            <a:ext cx="7186613" cy="2459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342900" defTabSz="685800" fontAlgn="auto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●"/>
            </a:pPr>
            <a:r>
              <a:rPr lang="fi-FI" sz="2800" dirty="0">
                <a:solidFill>
                  <a:prstClr val="black"/>
                </a:solidFill>
                <a:latin typeface="Calibri" panose="020F0502020204030204"/>
                <a:cs typeface="+mn-cs"/>
              </a:rPr>
              <a:t>Maitotilalla syntyneet sonnivasikat lihantuotantoon erikoistuneille tiloille</a:t>
            </a:r>
          </a:p>
          <a:p>
            <a:pPr marL="914400" lvl="1" indent="-317500" defTabSz="685800" fontAlgn="auto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○"/>
            </a:pPr>
            <a:r>
              <a:rPr lang="fi-FI" sz="2400" dirty="0">
                <a:solidFill>
                  <a:prstClr val="black"/>
                </a:solidFill>
                <a:latin typeface="Calibri" panose="020F0502020204030204"/>
                <a:cs typeface="+mn-cs"/>
              </a:rPr>
              <a:t>N. 2vk ikäisenä</a:t>
            </a:r>
          </a:p>
          <a:p>
            <a:pPr marL="457200" lvl="0" indent="-342900" defTabSz="685800" fontAlgn="auto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●"/>
            </a:pPr>
            <a:r>
              <a:rPr lang="fi-FI" sz="2800" dirty="0">
                <a:solidFill>
                  <a:prstClr val="black"/>
                </a:solidFill>
                <a:latin typeface="Calibri" panose="020F0502020204030204"/>
                <a:cs typeface="+mn-cs"/>
              </a:rPr>
              <a:t>Kasvatetaan noin 1,5 vuoden ikäisiksi ennen teurastamolle myymistä</a:t>
            </a:r>
          </a:p>
          <a:p>
            <a:pPr marL="457200" lvl="0" indent="-342900" defTabSz="685800" fontAlgn="auto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●"/>
            </a:pPr>
            <a:endParaRPr lang="fi-FI" sz="2100" dirty="0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58865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7571" name="Otsikko 1"/>
          <p:cNvSpPr txBox="1">
            <a:spLocks/>
          </p:cNvSpPr>
          <p:nvPr/>
        </p:nvSpPr>
        <p:spPr bwMode="auto">
          <a:xfrm>
            <a:off x="665163" y="1695159"/>
            <a:ext cx="8845550" cy="83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475" tIns="44243" rIns="88475" bIns="44243"/>
          <a:lstStyle>
            <a:lvl1pPr defTabSz="5207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5207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5207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5207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5207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i-FI" altLang="fi-FI" sz="3600" dirty="0">
                <a:solidFill>
                  <a:srgbClr val="0092D2"/>
                </a:solidFill>
              </a:rPr>
              <a:t>Liharodut lihantuotannossa</a:t>
            </a:r>
          </a:p>
        </p:txBody>
      </p:sp>
      <p:sp>
        <p:nvSpPr>
          <p:cNvPr id="5" name="Otsikko 1"/>
          <p:cNvSpPr txBox="1">
            <a:spLocks/>
          </p:cNvSpPr>
          <p:nvPr/>
        </p:nvSpPr>
        <p:spPr>
          <a:xfrm>
            <a:off x="696912" y="2739422"/>
            <a:ext cx="8180387" cy="4222750"/>
          </a:xfrm>
          <a:prstGeom prst="rect">
            <a:avLst/>
          </a:prstGeom>
        </p:spPr>
        <p:txBody>
          <a:bodyPr lIns="100932" tIns="50437" rIns="100932" bIns="50437">
            <a:normAutofit/>
          </a:bodyPr>
          <a:lstStyle>
            <a:lvl1pPr algn="ctr" defTabSz="521437" rtl="0" eaLnBrk="1" latinLnBrk="0" hangingPunct="1">
              <a:spcBef>
                <a:spcPct val="0"/>
              </a:spcBef>
              <a:buNone/>
              <a:defRPr sz="5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lvl="0" indent="-342900" algn="l" defTabSz="685800" fontAlgn="auto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●"/>
            </a:pPr>
            <a:r>
              <a:rPr lang="fi-FI" sz="2800" dirty="0">
                <a:solidFill>
                  <a:prstClr val="black"/>
                </a:solidFill>
                <a:ea typeface="+mn-ea"/>
                <a:cs typeface="+mn-cs"/>
              </a:rPr>
              <a:t>Emolehmät poikivat keväällä</a:t>
            </a:r>
          </a:p>
          <a:p>
            <a:pPr marL="914400" lvl="1" indent="-317500" defTabSz="685800" fontAlgn="auto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○"/>
            </a:pPr>
            <a:r>
              <a:rPr lang="fi-FI" sz="2400" dirty="0">
                <a:solidFill>
                  <a:prstClr val="black"/>
                </a:solidFill>
                <a:latin typeface="Calibri" panose="020F0502020204030204"/>
                <a:cs typeface="+mn-cs"/>
              </a:rPr>
              <a:t>Emolehmät voidaan keinosiementää tai laumassa sonni</a:t>
            </a:r>
          </a:p>
          <a:p>
            <a:pPr marL="457200" lvl="0" indent="-342900" algn="l" defTabSz="685800" fontAlgn="auto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●"/>
            </a:pPr>
            <a:r>
              <a:rPr lang="fi-FI" sz="2800" dirty="0">
                <a:solidFill>
                  <a:prstClr val="black"/>
                </a:solidFill>
                <a:ea typeface="+mn-ea"/>
                <a:cs typeface="+mn-cs"/>
              </a:rPr>
              <a:t>Emoja ei lypsetä, vaan ne imettävät vasikoita kesän</a:t>
            </a:r>
          </a:p>
          <a:p>
            <a:pPr marL="457200" lvl="0" indent="-342900" algn="l" defTabSz="685800" fontAlgn="auto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●"/>
            </a:pPr>
            <a:r>
              <a:rPr lang="fi-FI" sz="2800" dirty="0">
                <a:solidFill>
                  <a:prstClr val="black"/>
                </a:solidFill>
                <a:ea typeface="+mn-ea"/>
                <a:cs typeface="+mn-cs"/>
              </a:rPr>
              <a:t>Syksyllä vasikat vieroitetaan</a:t>
            </a:r>
          </a:p>
          <a:p>
            <a:pPr marL="457200" lvl="0" indent="-342900" algn="l" defTabSz="685800" fontAlgn="auto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●"/>
            </a:pPr>
            <a:r>
              <a:rPr lang="fi-FI" sz="2800" dirty="0">
                <a:solidFill>
                  <a:prstClr val="black"/>
                </a:solidFill>
                <a:ea typeface="+mn-ea"/>
                <a:cs typeface="+mn-cs"/>
              </a:rPr>
              <a:t>Lihasonnit ja –hiehot voidaan kasvattaa samalla tilalla tai myydä loppukasvattamoon</a:t>
            </a:r>
          </a:p>
          <a:p>
            <a:pPr marL="514350" indent="-514350" algn="l">
              <a:lnSpc>
                <a:spcPct val="130000"/>
              </a:lnSpc>
              <a:buFont typeface="Arial" panose="020B0604020202020204" pitchFamily="34" charset="0"/>
              <a:buChar char="•"/>
              <a:defRPr/>
            </a:pPr>
            <a:endParaRPr lang="en-GB" sz="2900" noProof="1">
              <a:solidFill>
                <a:prstClr val="black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751756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138" y="78077"/>
            <a:ext cx="9510207" cy="6305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548902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7571" name="Otsikko 1"/>
          <p:cNvSpPr txBox="1">
            <a:spLocks/>
          </p:cNvSpPr>
          <p:nvPr/>
        </p:nvSpPr>
        <p:spPr bwMode="auto">
          <a:xfrm>
            <a:off x="665163" y="1527175"/>
            <a:ext cx="8845550" cy="83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475" tIns="44243" rIns="88475" bIns="44243"/>
          <a:lstStyle>
            <a:lvl1pPr defTabSz="5207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5207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5207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5207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5207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i-FI" altLang="fi-FI" sz="3600" dirty="0">
                <a:solidFill>
                  <a:srgbClr val="0092D2"/>
                </a:solidFill>
              </a:rPr>
              <a:t>Eläinten hoito</a:t>
            </a:r>
          </a:p>
        </p:txBody>
      </p:sp>
      <p:sp>
        <p:nvSpPr>
          <p:cNvPr id="5" name="Otsikko 1"/>
          <p:cNvSpPr txBox="1">
            <a:spLocks/>
          </p:cNvSpPr>
          <p:nvPr/>
        </p:nvSpPr>
        <p:spPr>
          <a:xfrm>
            <a:off x="696912" y="2508250"/>
            <a:ext cx="8294687" cy="4222750"/>
          </a:xfrm>
          <a:prstGeom prst="rect">
            <a:avLst/>
          </a:prstGeom>
        </p:spPr>
        <p:txBody>
          <a:bodyPr lIns="100932" tIns="50437" rIns="100932" bIns="50437">
            <a:normAutofit/>
          </a:bodyPr>
          <a:lstStyle>
            <a:lvl1pPr algn="ctr" defTabSz="521437" rtl="0" eaLnBrk="1" latinLnBrk="0" hangingPunct="1">
              <a:spcBef>
                <a:spcPct val="0"/>
              </a:spcBef>
              <a:buNone/>
              <a:defRPr sz="5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lvl="0" indent="-342900" algn="l" defTabSz="685800" fontAlgn="auto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●"/>
            </a:pPr>
            <a:r>
              <a:rPr lang="fi-FI" sz="2800" dirty="0">
                <a:solidFill>
                  <a:prstClr val="black"/>
                </a:solidFill>
                <a:ea typeface="+mn-ea"/>
                <a:cs typeface="+mn-cs"/>
              </a:rPr>
              <a:t>Eläimet asuvat navetassa</a:t>
            </a:r>
          </a:p>
          <a:p>
            <a:pPr marL="914400" lvl="1" indent="-317500" defTabSz="685800" fontAlgn="auto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○"/>
            </a:pPr>
            <a:r>
              <a:rPr lang="fi-FI" sz="2400" dirty="0">
                <a:solidFill>
                  <a:prstClr val="black"/>
                </a:solidFill>
                <a:latin typeface="Calibri" panose="020F0502020204030204"/>
                <a:cs typeface="+mn-cs"/>
              </a:rPr>
              <a:t>Saman ikäiset ryhmittäin</a:t>
            </a:r>
          </a:p>
          <a:p>
            <a:pPr marL="914400" lvl="1" indent="-317500" defTabSz="685800" fontAlgn="auto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○"/>
            </a:pPr>
            <a:r>
              <a:rPr lang="fi-FI" sz="2400" dirty="0">
                <a:solidFill>
                  <a:prstClr val="black"/>
                </a:solidFill>
                <a:latin typeface="Calibri" panose="020F0502020204030204"/>
                <a:cs typeface="+mn-cs"/>
              </a:rPr>
              <a:t>Kesäaikaan yleensä emolehmät ja vasikat laitumella</a:t>
            </a:r>
          </a:p>
          <a:p>
            <a:pPr marL="457200" lvl="0" indent="-342900" algn="l" defTabSz="685800" fontAlgn="auto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Font typeface="Arial" panose="020B0604020202020204" pitchFamily="34" charset="0"/>
              <a:buChar char="●"/>
            </a:pPr>
            <a:r>
              <a:rPr lang="fi-FI" sz="2800" dirty="0">
                <a:solidFill>
                  <a:prstClr val="black"/>
                </a:solidFill>
                <a:ea typeface="+mn-ea"/>
                <a:cs typeface="+mn-cs"/>
              </a:rPr>
              <a:t>Ruokinta vaikuttaa eläinten kasvunopeuteen</a:t>
            </a:r>
          </a:p>
          <a:p>
            <a:pPr marL="914400" lvl="1" indent="-317500" defTabSz="685800" fontAlgn="auto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○"/>
            </a:pPr>
            <a:r>
              <a:rPr lang="fi-FI" sz="2400" dirty="0">
                <a:solidFill>
                  <a:prstClr val="black"/>
                </a:solidFill>
                <a:latin typeface="Calibri" panose="020F0502020204030204"/>
                <a:cs typeface="+mn-cs"/>
              </a:rPr>
              <a:t>Tärkeintä ravintoa säilörehu</a:t>
            </a:r>
          </a:p>
          <a:p>
            <a:pPr marL="914400" lvl="1" indent="-317500" defTabSz="685800" fontAlgn="auto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○"/>
            </a:pPr>
            <a:r>
              <a:rPr lang="fi-FI" sz="2400" dirty="0">
                <a:solidFill>
                  <a:prstClr val="black"/>
                </a:solidFill>
                <a:latin typeface="Calibri" panose="020F0502020204030204"/>
                <a:cs typeface="+mn-cs"/>
              </a:rPr>
              <a:t>Lisäksi viljaa sekä teollisia rehuja</a:t>
            </a:r>
          </a:p>
          <a:p>
            <a:pPr marL="514350" indent="-514350" algn="l">
              <a:lnSpc>
                <a:spcPct val="130000"/>
              </a:lnSpc>
              <a:buFont typeface="Arial" panose="020B0604020202020204" pitchFamily="34" charset="0"/>
              <a:buChar char="•"/>
              <a:defRPr/>
            </a:pPr>
            <a:endParaRPr lang="en-GB" sz="2900" noProof="1">
              <a:solidFill>
                <a:prstClr val="black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8779836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OTER" val="DA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OTER" val="LIN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OTER" val="LIN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OTER" val="DA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OTER" val="LIN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OTER" val="DA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OTER" val="LIN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OTER" val="DA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OTER" val="LIN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OTER" val="DATE"/>
</p:tagLst>
</file>

<file path=ppt/theme/theme1.xml><?xml version="1.0" encoding="utf-8"?>
<a:theme xmlns:a="http://schemas.openxmlformats.org/drawingml/2006/main" name="11_Mukautettu suunnittelumalli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14_Mukautettu suunnittelumalli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1.xml><?xml version="1.0" encoding="utf-8"?>
<a:theme xmlns:a="http://schemas.openxmlformats.org/drawingml/2006/main" name="15_Mukautettu suunnittelumalli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2.xml><?xml version="1.0" encoding="utf-8"?>
<a:theme xmlns:a="http://schemas.openxmlformats.org/drawingml/2006/main" name="1_kirkas">
  <a:themeElements>
    <a:clrScheme name="kirkas 1">
      <a:dk1>
        <a:srgbClr val="000000"/>
      </a:dk1>
      <a:lt1>
        <a:srgbClr val="FFFFFF"/>
      </a:lt1>
      <a:dk2>
        <a:srgbClr val="FFFFFF"/>
      </a:dk2>
      <a:lt2>
        <a:srgbClr val="808080"/>
      </a:lt2>
      <a:accent1>
        <a:srgbClr val="009D4B"/>
      </a:accent1>
      <a:accent2>
        <a:srgbClr val="7FBB00"/>
      </a:accent2>
      <a:accent3>
        <a:srgbClr val="FFFFFF"/>
      </a:accent3>
      <a:accent4>
        <a:srgbClr val="000000"/>
      </a:accent4>
      <a:accent5>
        <a:srgbClr val="AACCB1"/>
      </a:accent5>
      <a:accent6>
        <a:srgbClr val="72A900"/>
      </a:accent6>
      <a:hlink>
        <a:srgbClr val="009B85"/>
      </a:hlink>
      <a:folHlink>
        <a:srgbClr val="00A7D1"/>
      </a:folHlink>
    </a:clrScheme>
    <a:fontScheme name="kirka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kirkas 1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009D4B"/>
        </a:accent1>
        <a:accent2>
          <a:srgbClr val="7FBB00"/>
        </a:accent2>
        <a:accent3>
          <a:srgbClr val="FFFFFF"/>
        </a:accent3>
        <a:accent4>
          <a:srgbClr val="000000"/>
        </a:accent4>
        <a:accent5>
          <a:srgbClr val="AACCB1"/>
        </a:accent5>
        <a:accent6>
          <a:srgbClr val="72A900"/>
        </a:accent6>
        <a:hlink>
          <a:srgbClr val="009B85"/>
        </a:hlink>
        <a:folHlink>
          <a:srgbClr val="00A7D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2_kirkas">
  <a:themeElements>
    <a:clrScheme name="kirkas 1">
      <a:dk1>
        <a:srgbClr val="000000"/>
      </a:dk1>
      <a:lt1>
        <a:srgbClr val="FFFFFF"/>
      </a:lt1>
      <a:dk2>
        <a:srgbClr val="FFFFFF"/>
      </a:dk2>
      <a:lt2>
        <a:srgbClr val="808080"/>
      </a:lt2>
      <a:accent1>
        <a:srgbClr val="009D4B"/>
      </a:accent1>
      <a:accent2>
        <a:srgbClr val="7FBB00"/>
      </a:accent2>
      <a:accent3>
        <a:srgbClr val="FFFFFF"/>
      </a:accent3>
      <a:accent4>
        <a:srgbClr val="000000"/>
      </a:accent4>
      <a:accent5>
        <a:srgbClr val="AACCB1"/>
      </a:accent5>
      <a:accent6>
        <a:srgbClr val="72A900"/>
      </a:accent6>
      <a:hlink>
        <a:srgbClr val="009B85"/>
      </a:hlink>
      <a:folHlink>
        <a:srgbClr val="00A7D1"/>
      </a:folHlink>
    </a:clrScheme>
    <a:fontScheme name="kirka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kirkas 1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009D4B"/>
        </a:accent1>
        <a:accent2>
          <a:srgbClr val="7FBB00"/>
        </a:accent2>
        <a:accent3>
          <a:srgbClr val="FFFFFF"/>
        </a:accent3>
        <a:accent4>
          <a:srgbClr val="000000"/>
        </a:accent4>
        <a:accent5>
          <a:srgbClr val="AACCB1"/>
        </a:accent5>
        <a:accent6>
          <a:srgbClr val="72A900"/>
        </a:accent6>
        <a:hlink>
          <a:srgbClr val="009B85"/>
        </a:hlink>
        <a:folHlink>
          <a:srgbClr val="00A7D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6_Mukautettu suunnittelumalli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5.xml><?xml version="1.0" encoding="utf-8"?>
<a:theme xmlns:a="http://schemas.openxmlformats.org/drawingml/2006/main" name="2_Mukautettu suunnittelumalli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blank">
  <a:themeElements>
    <a:clrScheme name="TNS Master Colours">
      <a:dk1>
        <a:sysClr val="windowText" lastClr="000000"/>
      </a:dk1>
      <a:lt1>
        <a:sysClr val="window" lastClr="FFFFFF"/>
      </a:lt1>
      <a:dk2>
        <a:srgbClr val="3B0541"/>
      </a:dk2>
      <a:lt2>
        <a:srgbClr val="7A2280"/>
      </a:lt2>
      <a:accent1>
        <a:srgbClr val="F7911E"/>
      </a:accent1>
      <a:accent2>
        <a:srgbClr val="EF5205"/>
      </a:accent2>
      <a:accent3>
        <a:srgbClr val="C50017"/>
      </a:accent3>
      <a:accent4>
        <a:srgbClr val="3EB1CC"/>
      </a:accent4>
      <a:accent5>
        <a:srgbClr val="4655A5"/>
      </a:accent5>
      <a:accent6>
        <a:srgbClr val="131C6B"/>
      </a:accent6>
      <a:hlink>
        <a:srgbClr val="4F6128"/>
      </a:hlink>
      <a:folHlink>
        <a:srgbClr val="4F6128"/>
      </a:folHlink>
    </a:clrScheme>
    <a:fontScheme name="TNS Master Font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 w="12700">
          <a:solidFill>
            <a:schemeClr val="accent3"/>
          </a:solidFill>
        </a:ln>
      </a:spPr>
      <a:bodyPr rtlCol="0" anchor="t"/>
      <a:lstStyle>
        <a:defPPr>
          <a:defRPr sz="1300" b="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1600" b="0" dirty="0" err="1" smtClean="0">
            <a:solidFill>
              <a:srgbClr val="333333"/>
            </a:solidFill>
            <a:latin typeface="+mn-lt"/>
          </a:defRPr>
        </a:defPPr>
      </a:lstStyle>
    </a:txDef>
  </a:objectDefaults>
  <a:extraClrSchemeLst/>
</a:theme>
</file>

<file path=ppt/theme/theme17.xml><?xml version="1.0" encoding="utf-8"?>
<a:theme xmlns:a="http://schemas.openxmlformats.org/drawingml/2006/main" name="17_Mukautettu suunnittelumalli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8.xml><?xml version="1.0" encoding="utf-8"?>
<a:theme xmlns:a="http://schemas.openxmlformats.org/drawingml/2006/main" name="1_blank">
  <a:themeElements>
    <a:clrScheme name="TNS Master Colours">
      <a:dk1>
        <a:sysClr val="windowText" lastClr="000000"/>
      </a:dk1>
      <a:lt1>
        <a:sysClr val="window" lastClr="FFFFFF"/>
      </a:lt1>
      <a:dk2>
        <a:srgbClr val="3B0541"/>
      </a:dk2>
      <a:lt2>
        <a:srgbClr val="7A2280"/>
      </a:lt2>
      <a:accent1>
        <a:srgbClr val="F7911E"/>
      </a:accent1>
      <a:accent2>
        <a:srgbClr val="EF5205"/>
      </a:accent2>
      <a:accent3>
        <a:srgbClr val="C50017"/>
      </a:accent3>
      <a:accent4>
        <a:srgbClr val="3EB1CC"/>
      </a:accent4>
      <a:accent5>
        <a:srgbClr val="4655A5"/>
      </a:accent5>
      <a:accent6>
        <a:srgbClr val="131C6B"/>
      </a:accent6>
      <a:hlink>
        <a:srgbClr val="4F6128"/>
      </a:hlink>
      <a:folHlink>
        <a:srgbClr val="4F6128"/>
      </a:folHlink>
    </a:clrScheme>
    <a:fontScheme name="TNS Master Font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 w="12700">
          <a:solidFill>
            <a:schemeClr val="accent3"/>
          </a:solidFill>
        </a:ln>
      </a:spPr>
      <a:bodyPr rtlCol="0" anchor="t"/>
      <a:lstStyle>
        <a:defPPr>
          <a:defRPr sz="1300" b="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1600" b="0" dirty="0" err="1" smtClean="0">
            <a:solidFill>
              <a:srgbClr val="333333"/>
            </a:solidFill>
            <a:latin typeface="+mn-lt"/>
          </a:defRPr>
        </a:defPPr>
      </a:lstStyle>
    </a:txDef>
  </a:objectDefaults>
  <a:extraClrSchemeLst/>
</a:theme>
</file>

<file path=ppt/theme/theme19.xml><?xml version="1.0" encoding="utf-8"?>
<a:theme xmlns:a="http://schemas.openxmlformats.org/drawingml/2006/main" name="NO Grey Box Masters">
  <a:themeElements>
    <a:clrScheme name="TNS Master Colours">
      <a:dk1>
        <a:sysClr val="windowText" lastClr="000000"/>
      </a:dk1>
      <a:lt1>
        <a:sysClr val="window" lastClr="FFFFFF"/>
      </a:lt1>
      <a:dk2>
        <a:srgbClr val="3B0541"/>
      </a:dk2>
      <a:lt2>
        <a:srgbClr val="7A2280"/>
      </a:lt2>
      <a:accent1>
        <a:srgbClr val="F7911E"/>
      </a:accent1>
      <a:accent2>
        <a:srgbClr val="EF5205"/>
      </a:accent2>
      <a:accent3>
        <a:srgbClr val="C50017"/>
      </a:accent3>
      <a:accent4>
        <a:srgbClr val="3EB1CC"/>
      </a:accent4>
      <a:accent5>
        <a:srgbClr val="4655A5"/>
      </a:accent5>
      <a:accent6>
        <a:srgbClr val="131C6B"/>
      </a:accent6>
      <a:hlink>
        <a:srgbClr val="4F6128"/>
      </a:hlink>
      <a:folHlink>
        <a:srgbClr val="4F6128"/>
      </a:folHlink>
    </a:clrScheme>
    <a:fontScheme name="TNS Master Font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>
          <a:noFill/>
        </a:ln>
      </a:spPr>
      <a:bodyPr rtlCol="0" anchor="t"/>
      <a:lstStyle>
        <a:defPPr algn="l">
          <a:defRPr sz="1600" b="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l">
          <a:defRPr sz="1400" b="0" dirty="0" smtClean="0">
            <a:latin typeface="+mn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1_Mukautettu suunnittelumalli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0.xml><?xml version="1.0" encoding="utf-8"?>
<a:theme xmlns:a="http://schemas.openxmlformats.org/drawingml/2006/main" name="21_Mukautettu suunnittelumalli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1.xml><?xml version="1.0" encoding="utf-8"?>
<a:theme xmlns:a="http://schemas.openxmlformats.org/drawingml/2006/main" name="2_blank">
  <a:themeElements>
    <a:clrScheme name="TNS Master Colours">
      <a:dk1>
        <a:sysClr val="windowText" lastClr="000000"/>
      </a:dk1>
      <a:lt1>
        <a:sysClr val="window" lastClr="FFFFFF"/>
      </a:lt1>
      <a:dk2>
        <a:srgbClr val="3B0541"/>
      </a:dk2>
      <a:lt2>
        <a:srgbClr val="7A2280"/>
      </a:lt2>
      <a:accent1>
        <a:srgbClr val="F7911E"/>
      </a:accent1>
      <a:accent2>
        <a:srgbClr val="EF5205"/>
      </a:accent2>
      <a:accent3>
        <a:srgbClr val="C50017"/>
      </a:accent3>
      <a:accent4>
        <a:srgbClr val="3EB1CC"/>
      </a:accent4>
      <a:accent5>
        <a:srgbClr val="4655A5"/>
      </a:accent5>
      <a:accent6>
        <a:srgbClr val="131C6B"/>
      </a:accent6>
      <a:hlink>
        <a:srgbClr val="4F6128"/>
      </a:hlink>
      <a:folHlink>
        <a:srgbClr val="4F6128"/>
      </a:folHlink>
    </a:clrScheme>
    <a:fontScheme name="TNS Master Font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 w="12700">
          <a:solidFill>
            <a:schemeClr val="accent3"/>
          </a:solidFill>
        </a:ln>
      </a:spPr>
      <a:bodyPr rtlCol="0" anchor="t"/>
      <a:lstStyle>
        <a:defPPr>
          <a:defRPr sz="1300" b="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1600" b="0" dirty="0" err="1" smtClean="0">
            <a:solidFill>
              <a:srgbClr val="333333"/>
            </a:solidFill>
            <a:latin typeface="+mn-lt"/>
          </a:defRPr>
        </a:defPPr>
      </a:lstStyle>
    </a:txDef>
  </a:objectDefaults>
  <a:extraClrSchemeLst/>
</a:theme>
</file>

<file path=ppt/theme/theme22.xml><?xml version="1.0" encoding="utf-8"?>
<a:theme xmlns:a="http://schemas.openxmlformats.org/drawingml/2006/main" name="3_kirkas">
  <a:themeElements>
    <a:clrScheme name="kirkas 1">
      <a:dk1>
        <a:srgbClr val="000000"/>
      </a:dk1>
      <a:lt1>
        <a:srgbClr val="FFFFFF"/>
      </a:lt1>
      <a:dk2>
        <a:srgbClr val="FFFFFF"/>
      </a:dk2>
      <a:lt2>
        <a:srgbClr val="808080"/>
      </a:lt2>
      <a:accent1>
        <a:srgbClr val="009D4B"/>
      </a:accent1>
      <a:accent2>
        <a:srgbClr val="7FBB00"/>
      </a:accent2>
      <a:accent3>
        <a:srgbClr val="FFFFFF"/>
      </a:accent3>
      <a:accent4>
        <a:srgbClr val="000000"/>
      </a:accent4>
      <a:accent5>
        <a:srgbClr val="AACCB1"/>
      </a:accent5>
      <a:accent6>
        <a:srgbClr val="72A900"/>
      </a:accent6>
      <a:hlink>
        <a:srgbClr val="009B85"/>
      </a:hlink>
      <a:folHlink>
        <a:srgbClr val="00A7D1"/>
      </a:folHlink>
    </a:clrScheme>
    <a:fontScheme name="kirka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kirkas 1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009D4B"/>
        </a:accent1>
        <a:accent2>
          <a:srgbClr val="7FBB00"/>
        </a:accent2>
        <a:accent3>
          <a:srgbClr val="FFFFFF"/>
        </a:accent3>
        <a:accent4>
          <a:srgbClr val="000000"/>
        </a:accent4>
        <a:accent5>
          <a:srgbClr val="AACCB1"/>
        </a:accent5>
        <a:accent6>
          <a:srgbClr val="72A900"/>
        </a:accent6>
        <a:hlink>
          <a:srgbClr val="009B85"/>
        </a:hlink>
        <a:folHlink>
          <a:srgbClr val="00A7D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3.xml><?xml version="1.0" encoding="utf-8"?>
<a:theme xmlns:a="http://schemas.openxmlformats.org/drawingml/2006/main" name="4_kirkas">
  <a:themeElements>
    <a:clrScheme name="kirkas 1">
      <a:dk1>
        <a:srgbClr val="000000"/>
      </a:dk1>
      <a:lt1>
        <a:srgbClr val="FFFFFF"/>
      </a:lt1>
      <a:dk2>
        <a:srgbClr val="FFFFFF"/>
      </a:dk2>
      <a:lt2>
        <a:srgbClr val="808080"/>
      </a:lt2>
      <a:accent1>
        <a:srgbClr val="009D4B"/>
      </a:accent1>
      <a:accent2>
        <a:srgbClr val="7FBB00"/>
      </a:accent2>
      <a:accent3>
        <a:srgbClr val="FFFFFF"/>
      </a:accent3>
      <a:accent4>
        <a:srgbClr val="000000"/>
      </a:accent4>
      <a:accent5>
        <a:srgbClr val="AACCB1"/>
      </a:accent5>
      <a:accent6>
        <a:srgbClr val="72A900"/>
      </a:accent6>
      <a:hlink>
        <a:srgbClr val="009B85"/>
      </a:hlink>
      <a:folHlink>
        <a:srgbClr val="00A7D1"/>
      </a:folHlink>
    </a:clrScheme>
    <a:fontScheme name="kirka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kirkas 1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009D4B"/>
        </a:accent1>
        <a:accent2>
          <a:srgbClr val="7FBB00"/>
        </a:accent2>
        <a:accent3>
          <a:srgbClr val="FFFFFF"/>
        </a:accent3>
        <a:accent4>
          <a:srgbClr val="000000"/>
        </a:accent4>
        <a:accent5>
          <a:srgbClr val="AACCB1"/>
        </a:accent5>
        <a:accent6>
          <a:srgbClr val="72A900"/>
        </a:accent6>
        <a:hlink>
          <a:srgbClr val="009B85"/>
        </a:hlink>
        <a:folHlink>
          <a:srgbClr val="00A7D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4.xml><?xml version="1.0" encoding="utf-8"?>
<a:theme xmlns:a="http://schemas.openxmlformats.org/drawingml/2006/main" name="8_Oletusrakenne vaalean vihreä">
  <a:themeElements>
    <a:clrScheme name="Oletusrakenne vaalean vihreä 1">
      <a:dk1>
        <a:srgbClr val="000000"/>
      </a:dk1>
      <a:lt1>
        <a:srgbClr val="FFFFFF"/>
      </a:lt1>
      <a:dk2>
        <a:srgbClr val="FFFFFF"/>
      </a:dk2>
      <a:lt2>
        <a:srgbClr val="808080"/>
      </a:lt2>
      <a:accent1>
        <a:srgbClr val="009D4B"/>
      </a:accent1>
      <a:accent2>
        <a:srgbClr val="7FBB00"/>
      </a:accent2>
      <a:accent3>
        <a:srgbClr val="FFFFFF"/>
      </a:accent3>
      <a:accent4>
        <a:srgbClr val="000000"/>
      </a:accent4>
      <a:accent5>
        <a:srgbClr val="AACCB1"/>
      </a:accent5>
      <a:accent6>
        <a:srgbClr val="72A900"/>
      </a:accent6>
      <a:hlink>
        <a:srgbClr val="009B85"/>
      </a:hlink>
      <a:folHlink>
        <a:srgbClr val="00A7D1"/>
      </a:folHlink>
    </a:clrScheme>
    <a:fontScheme name="Oletusrakenne vaalean vihreä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letusrakenne vaalean vihreä 1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009D4B"/>
        </a:accent1>
        <a:accent2>
          <a:srgbClr val="7FBB00"/>
        </a:accent2>
        <a:accent3>
          <a:srgbClr val="FFFFFF"/>
        </a:accent3>
        <a:accent4>
          <a:srgbClr val="000000"/>
        </a:accent4>
        <a:accent5>
          <a:srgbClr val="AACCB1"/>
        </a:accent5>
        <a:accent6>
          <a:srgbClr val="72A900"/>
        </a:accent6>
        <a:hlink>
          <a:srgbClr val="009B85"/>
        </a:hlink>
        <a:folHlink>
          <a:srgbClr val="00A7D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5.xml><?xml version="1.0" encoding="utf-8"?>
<a:theme xmlns:a="http://schemas.openxmlformats.org/drawingml/2006/main" name="22_Mukautettu suunnittelumalli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6.xml><?xml version="1.0" encoding="utf-8"?>
<a:theme xmlns:a="http://schemas.openxmlformats.org/drawingml/2006/main" name="23_Mukautettu suunnittelumalli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7.xml><?xml version="1.0" encoding="utf-8"?>
<a:theme xmlns:a="http://schemas.openxmlformats.org/drawingml/2006/main" name="Standard">
  <a:themeElements>
    <a:clrScheme name="TNS Colours">
      <a:dk1>
        <a:sysClr val="windowText" lastClr="000000"/>
      </a:dk1>
      <a:lt1>
        <a:sysClr val="window" lastClr="FFFFFF"/>
      </a:lt1>
      <a:dk2>
        <a:srgbClr val="131C6B"/>
      </a:dk2>
      <a:lt2>
        <a:srgbClr val="3EB1CC"/>
      </a:lt2>
      <a:accent1>
        <a:srgbClr val="C50017"/>
      </a:accent1>
      <a:accent2>
        <a:srgbClr val="F7911E"/>
      </a:accent2>
      <a:accent3>
        <a:srgbClr val="EF5205"/>
      </a:accent3>
      <a:accent4>
        <a:srgbClr val="7A2280"/>
      </a:accent4>
      <a:accent5>
        <a:srgbClr val="4C1D52"/>
      </a:accent5>
      <a:accent6>
        <a:srgbClr val="4655A5"/>
      </a:accent6>
      <a:hlink>
        <a:srgbClr val="4F6128"/>
      </a:hlink>
      <a:folHlink>
        <a:srgbClr val="4F6128"/>
      </a:folHlink>
    </a:clrScheme>
    <a:fontScheme name="TNS Master Font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8.xml><?xml version="1.0" encoding="utf-8"?>
<a:theme xmlns:a="http://schemas.openxmlformats.org/drawingml/2006/main" name="1_Standard">
  <a:themeElements>
    <a:clrScheme name="TNS Colours">
      <a:dk1>
        <a:sysClr val="windowText" lastClr="000000"/>
      </a:dk1>
      <a:lt1>
        <a:sysClr val="window" lastClr="FFFFFF"/>
      </a:lt1>
      <a:dk2>
        <a:srgbClr val="131C6B"/>
      </a:dk2>
      <a:lt2>
        <a:srgbClr val="3EB1CC"/>
      </a:lt2>
      <a:accent1>
        <a:srgbClr val="C50017"/>
      </a:accent1>
      <a:accent2>
        <a:srgbClr val="F7911E"/>
      </a:accent2>
      <a:accent3>
        <a:srgbClr val="EF5205"/>
      </a:accent3>
      <a:accent4>
        <a:srgbClr val="7A2280"/>
      </a:accent4>
      <a:accent5>
        <a:srgbClr val="4C1D52"/>
      </a:accent5>
      <a:accent6>
        <a:srgbClr val="4655A5"/>
      </a:accent6>
      <a:hlink>
        <a:srgbClr val="4F6128"/>
      </a:hlink>
      <a:folHlink>
        <a:srgbClr val="4F6128"/>
      </a:folHlink>
    </a:clrScheme>
    <a:fontScheme name="TNS Master Font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9.xml><?xml version="1.0" encoding="utf-8"?>
<a:theme xmlns:a="http://schemas.openxmlformats.org/drawingml/2006/main" name="2_Standard">
  <a:themeElements>
    <a:clrScheme name="TNS Colours">
      <a:dk1>
        <a:sysClr val="windowText" lastClr="000000"/>
      </a:dk1>
      <a:lt1>
        <a:sysClr val="window" lastClr="FFFFFF"/>
      </a:lt1>
      <a:dk2>
        <a:srgbClr val="131C6B"/>
      </a:dk2>
      <a:lt2>
        <a:srgbClr val="3EB1CC"/>
      </a:lt2>
      <a:accent1>
        <a:srgbClr val="C50017"/>
      </a:accent1>
      <a:accent2>
        <a:srgbClr val="F7911E"/>
      </a:accent2>
      <a:accent3>
        <a:srgbClr val="EF5205"/>
      </a:accent3>
      <a:accent4>
        <a:srgbClr val="7A2280"/>
      </a:accent4>
      <a:accent5>
        <a:srgbClr val="4C1D52"/>
      </a:accent5>
      <a:accent6>
        <a:srgbClr val="4655A5"/>
      </a:accent6>
      <a:hlink>
        <a:srgbClr val="4F6128"/>
      </a:hlink>
      <a:folHlink>
        <a:srgbClr val="4F6128"/>
      </a:folHlink>
    </a:clrScheme>
    <a:fontScheme name="TNS Master Font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ukautettu suunnittelumalli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0.xml><?xml version="1.0" encoding="utf-8"?>
<a:theme xmlns:a="http://schemas.openxmlformats.org/drawingml/2006/main" name="3_Standard">
  <a:themeElements>
    <a:clrScheme name="TNS Colours">
      <a:dk1>
        <a:sysClr val="windowText" lastClr="000000"/>
      </a:dk1>
      <a:lt1>
        <a:sysClr val="window" lastClr="FFFFFF"/>
      </a:lt1>
      <a:dk2>
        <a:srgbClr val="131C6B"/>
      </a:dk2>
      <a:lt2>
        <a:srgbClr val="3EB1CC"/>
      </a:lt2>
      <a:accent1>
        <a:srgbClr val="C50017"/>
      </a:accent1>
      <a:accent2>
        <a:srgbClr val="F7911E"/>
      </a:accent2>
      <a:accent3>
        <a:srgbClr val="EF5205"/>
      </a:accent3>
      <a:accent4>
        <a:srgbClr val="7A2280"/>
      </a:accent4>
      <a:accent5>
        <a:srgbClr val="4C1D52"/>
      </a:accent5>
      <a:accent6>
        <a:srgbClr val="4655A5"/>
      </a:accent6>
      <a:hlink>
        <a:srgbClr val="4F6128"/>
      </a:hlink>
      <a:folHlink>
        <a:srgbClr val="4F6128"/>
      </a:folHlink>
    </a:clrScheme>
    <a:fontScheme name="TNS Master Font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1.xml><?xml version="1.0" encoding="utf-8"?>
<a:theme xmlns:a="http://schemas.openxmlformats.org/drawingml/2006/main" name="4_Standard">
  <a:themeElements>
    <a:clrScheme name="TNS Colours">
      <a:dk1>
        <a:sysClr val="windowText" lastClr="000000"/>
      </a:dk1>
      <a:lt1>
        <a:sysClr val="window" lastClr="FFFFFF"/>
      </a:lt1>
      <a:dk2>
        <a:srgbClr val="131C6B"/>
      </a:dk2>
      <a:lt2>
        <a:srgbClr val="3EB1CC"/>
      </a:lt2>
      <a:accent1>
        <a:srgbClr val="C50017"/>
      </a:accent1>
      <a:accent2>
        <a:srgbClr val="F7911E"/>
      </a:accent2>
      <a:accent3>
        <a:srgbClr val="EF5205"/>
      </a:accent3>
      <a:accent4>
        <a:srgbClr val="7A2280"/>
      </a:accent4>
      <a:accent5>
        <a:srgbClr val="4C1D52"/>
      </a:accent5>
      <a:accent6>
        <a:srgbClr val="4655A5"/>
      </a:accent6>
      <a:hlink>
        <a:srgbClr val="4F6128"/>
      </a:hlink>
      <a:folHlink>
        <a:srgbClr val="4F6128"/>
      </a:folHlink>
    </a:clrScheme>
    <a:fontScheme name="TNS Master Font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2.xml><?xml version="1.0" encoding="utf-8"?>
<a:theme xmlns:a="http://schemas.openxmlformats.org/drawingml/2006/main" name="24_Mukautettu suunnittelumalli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3.xml><?xml version="1.0" encoding="utf-8"?>
<a:theme xmlns:a="http://schemas.openxmlformats.org/drawingml/2006/main" name="25_Mukautettu suunnittelumalli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4.xml><?xml version="1.0" encoding="utf-8"?>
<a:theme xmlns:a="http://schemas.openxmlformats.org/drawingml/2006/main" name="26_Mukautettu suunnittelumalli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5.xml><?xml version="1.0" encoding="utf-8"?>
<a:theme xmlns:a="http://schemas.openxmlformats.org/drawingml/2006/main" name="27_Mukautettu suunnittelumalli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6.xml><?xml version="1.0" encoding="utf-8"?>
<a:theme xmlns:a="http://schemas.openxmlformats.org/drawingml/2006/main" name="28_Mukautettu suunnittelumalli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7.xml><?xml version="1.0" encoding="utf-8"?>
<a:theme xmlns:a="http://schemas.openxmlformats.org/drawingml/2006/main" name="29_Mukautettu suunnittelumalli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8.xml><?xml version="1.0" encoding="utf-8"?>
<a:theme xmlns:a="http://schemas.openxmlformats.org/drawingml/2006/main" name="30_Mukautettu suunnittelumalli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9.xml><?xml version="1.0" encoding="utf-8"?>
<a:theme xmlns:a="http://schemas.openxmlformats.org/drawingml/2006/main" name="31_Mukautettu suunnittelumalli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12_Mukautettu suunnittelumalli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0.xml><?xml version="1.0" encoding="utf-8"?>
<a:theme xmlns:a="http://schemas.openxmlformats.org/drawingml/2006/main" name="32_Mukautettu suunnittelumalli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1.xml><?xml version="1.0" encoding="utf-8"?>
<a:theme xmlns:a="http://schemas.openxmlformats.org/drawingml/2006/main" name="33_Mukautettu suunnittelumalli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2.xml><?xml version="1.0" encoding="utf-8"?>
<a:theme xmlns:a="http://schemas.openxmlformats.org/drawingml/2006/main" name="8_kirkas">
  <a:themeElements>
    <a:clrScheme name="kirkas 1">
      <a:dk1>
        <a:srgbClr val="000000"/>
      </a:dk1>
      <a:lt1>
        <a:srgbClr val="FFFFFF"/>
      </a:lt1>
      <a:dk2>
        <a:srgbClr val="FFFFFF"/>
      </a:dk2>
      <a:lt2>
        <a:srgbClr val="808080"/>
      </a:lt2>
      <a:accent1>
        <a:srgbClr val="009D4B"/>
      </a:accent1>
      <a:accent2>
        <a:srgbClr val="7FBB00"/>
      </a:accent2>
      <a:accent3>
        <a:srgbClr val="FFFFFF"/>
      </a:accent3>
      <a:accent4>
        <a:srgbClr val="000000"/>
      </a:accent4>
      <a:accent5>
        <a:srgbClr val="AACCB1"/>
      </a:accent5>
      <a:accent6>
        <a:srgbClr val="72A900"/>
      </a:accent6>
      <a:hlink>
        <a:srgbClr val="009B85"/>
      </a:hlink>
      <a:folHlink>
        <a:srgbClr val="00A7D1"/>
      </a:folHlink>
    </a:clrScheme>
    <a:fontScheme name="kirka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kirkas 1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009D4B"/>
        </a:accent1>
        <a:accent2>
          <a:srgbClr val="7FBB00"/>
        </a:accent2>
        <a:accent3>
          <a:srgbClr val="FFFFFF"/>
        </a:accent3>
        <a:accent4>
          <a:srgbClr val="000000"/>
        </a:accent4>
        <a:accent5>
          <a:srgbClr val="AACCB1"/>
        </a:accent5>
        <a:accent6>
          <a:srgbClr val="72A900"/>
        </a:accent6>
        <a:hlink>
          <a:srgbClr val="009B85"/>
        </a:hlink>
        <a:folHlink>
          <a:srgbClr val="00A7D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3.xml><?xml version="1.0" encoding="utf-8"?>
<a:theme xmlns:a="http://schemas.openxmlformats.org/drawingml/2006/main" name="5_Oletusrakenne vaalean vihreä">
  <a:themeElements>
    <a:clrScheme name="Oletusrakenne vaalean vihreä 1">
      <a:dk1>
        <a:srgbClr val="000000"/>
      </a:dk1>
      <a:lt1>
        <a:srgbClr val="FFFFFF"/>
      </a:lt1>
      <a:dk2>
        <a:srgbClr val="FFFFFF"/>
      </a:dk2>
      <a:lt2>
        <a:srgbClr val="808080"/>
      </a:lt2>
      <a:accent1>
        <a:srgbClr val="009D4B"/>
      </a:accent1>
      <a:accent2>
        <a:srgbClr val="7FBB00"/>
      </a:accent2>
      <a:accent3>
        <a:srgbClr val="FFFFFF"/>
      </a:accent3>
      <a:accent4>
        <a:srgbClr val="000000"/>
      </a:accent4>
      <a:accent5>
        <a:srgbClr val="AACCB1"/>
      </a:accent5>
      <a:accent6>
        <a:srgbClr val="72A900"/>
      </a:accent6>
      <a:hlink>
        <a:srgbClr val="009B85"/>
      </a:hlink>
      <a:folHlink>
        <a:srgbClr val="00A7D1"/>
      </a:folHlink>
    </a:clrScheme>
    <a:fontScheme name="Oletusrakenne vaalean vihreä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letusrakenne vaalean vihreä 1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009D4B"/>
        </a:accent1>
        <a:accent2>
          <a:srgbClr val="7FBB00"/>
        </a:accent2>
        <a:accent3>
          <a:srgbClr val="FFFFFF"/>
        </a:accent3>
        <a:accent4>
          <a:srgbClr val="000000"/>
        </a:accent4>
        <a:accent5>
          <a:srgbClr val="AACCB1"/>
        </a:accent5>
        <a:accent6>
          <a:srgbClr val="72A900"/>
        </a:accent6>
        <a:hlink>
          <a:srgbClr val="009B85"/>
        </a:hlink>
        <a:folHlink>
          <a:srgbClr val="00A7D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4.xml><?xml version="1.0" encoding="utf-8"?>
<a:theme xmlns:a="http://schemas.openxmlformats.org/drawingml/2006/main" name="4_Oletusrakenne vaalean vihreä">
  <a:themeElements>
    <a:clrScheme name="Oletusrakenne vaalean vihreä 1">
      <a:dk1>
        <a:srgbClr val="000000"/>
      </a:dk1>
      <a:lt1>
        <a:srgbClr val="FFFFFF"/>
      </a:lt1>
      <a:dk2>
        <a:srgbClr val="FFFFFF"/>
      </a:dk2>
      <a:lt2>
        <a:srgbClr val="808080"/>
      </a:lt2>
      <a:accent1>
        <a:srgbClr val="009D4B"/>
      </a:accent1>
      <a:accent2>
        <a:srgbClr val="7FBB00"/>
      </a:accent2>
      <a:accent3>
        <a:srgbClr val="FFFFFF"/>
      </a:accent3>
      <a:accent4>
        <a:srgbClr val="000000"/>
      </a:accent4>
      <a:accent5>
        <a:srgbClr val="AACCB1"/>
      </a:accent5>
      <a:accent6>
        <a:srgbClr val="72A900"/>
      </a:accent6>
      <a:hlink>
        <a:srgbClr val="009B85"/>
      </a:hlink>
      <a:folHlink>
        <a:srgbClr val="00A7D1"/>
      </a:folHlink>
    </a:clrScheme>
    <a:fontScheme name="Oletusrakenne vaalean vihreä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letusrakenne vaalean vihreä 1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009D4B"/>
        </a:accent1>
        <a:accent2>
          <a:srgbClr val="7FBB00"/>
        </a:accent2>
        <a:accent3>
          <a:srgbClr val="FFFFFF"/>
        </a:accent3>
        <a:accent4>
          <a:srgbClr val="000000"/>
        </a:accent4>
        <a:accent5>
          <a:srgbClr val="AACCB1"/>
        </a:accent5>
        <a:accent6>
          <a:srgbClr val="72A900"/>
        </a:accent6>
        <a:hlink>
          <a:srgbClr val="009B85"/>
        </a:hlink>
        <a:folHlink>
          <a:srgbClr val="00A7D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5.xml><?xml version="1.0" encoding="utf-8"?>
<a:theme xmlns:a="http://schemas.openxmlformats.org/drawingml/2006/main" name="TNS_credentials_template">
  <a:themeElements>
    <a:clrScheme name="TNS Dec 07">
      <a:dk1>
        <a:srgbClr val="000000"/>
      </a:dk1>
      <a:lt1>
        <a:srgbClr val="FFFFFF"/>
      </a:lt1>
      <a:dk2>
        <a:srgbClr val="666666"/>
      </a:dk2>
      <a:lt2>
        <a:srgbClr val="33CCCC"/>
      </a:lt2>
      <a:accent1>
        <a:srgbClr val="3399CC"/>
      </a:accent1>
      <a:accent2>
        <a:srgbClr val="9999CC"/>
      </a:accent2>
      <a:accent3>
        <a:srgbClr val="003366"/>
      </a:accent3>
      <a:accent4>
        <a:srgbClr val="66CC66"/>
      </a:accent4>
      <a:accent5>
        <a:srgbClr val="FF6600"/>
      </a:accent5>
      <a:accent6>
        <a:srgbClr val="FFCC00"/>
      </a:accent6>
      <a:hlink>
        <a:srgbClr val="FF0099"/>
      </a:hlink>
      <a:folHlink>
        <a:srgbClr val="0000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6.xml><?xml version="1.0" encoding="utf-8"?>
<a:theme xmlns:a="http://schemas.openxmlformats.org/drawingml/2006/main" name="1_TNS_credentials_template">
  <a:themeElements>
    <a:clrScheme name="TNS Dec 07">
      <a:dk1>
        <a:srgbClr val="000000"/>
      </a:dk1>
      <a:lt1>
        <a:srgbClr val="FFFFFF"/>
      </a:lt1>
      <a:dk2>
        <a:srgbClr val="666666"/>
      </a:dk2>
      <a:lt2>
        <a:srgbClr val="33CCCC"/>
      </a:lt2>
      <a:accent1>
        <a:srgbClr val="3399CC"/>
      </a:accent1>
      <a:accent2>
        <a:srgbClr val="9999CC"/>
      </a:accent2>
      <a:accent3>
        <a:srgbClr val="003366"/>
      </a:accent3>
      <a:accent4>
        <a:srgbClr val="66CC66"/>
      </a:accent4>
      <a:accent5>
        <a:srgbClr val="FF6600"/>
      </a:accent5>
      <a:accent6>
        <a:srgbClr val="FFCC00"/>
      </a:accent6>
      <a:hlink>
        <a:srgbClr val="FF0099"/>
      </a:hlink>
      <a:folHlink>
        <a:srgbClr val="0000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7.xml><?xml version="1.0" encoding="utf-8"?>
<a:theme xmlns:a="http://schemas.openxmlformats.org/drawingml/2006/main" name="2_TNS_credentials_template">
  <a:themeElements>
    <a:clrScheme name="TNS Dec 07">
      <a:dk1>
        <a:srgbClr val="000000"/>
      </a:dk1>
      <a:lt1>
        <a:srgbClr val="FFFFFF"/>
      </a:lt1>
      <a:dk2>
        <a:srgbClr val="666666"/>
      </a:dk2>
      <a:lt2>
        <a:srgbClr val="33CCCC"/>
      </a:lt2>
      <a:accent1>
        <a:srgbClr val="3399CC"/>
      </a:accent1>
      <a:accent2>
        <a:srgbClr val="9999CC"/>
      </a:accent2>
      <a:accent3>
        <a:srgbClr val="003366"/>
      </a:accent3>
      <a:accent4>
        <a:srgbClr val="66CC66"/>
      </a:accent4>
      <a:accent5>
        <a:srgbClr val="FF6600"/>
      </a:accent5>
      <a:accent6>
        <a:srgbClr val="FFCC00"/>
      </a:accent6>
      <a:hlink>
        <a:srgbClr val="FF0099"/>
      </a:hlink>
      <a:folHlink>
        <a:srgbClr val="0000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8.xml><?xml version="1.0" encoding="utf-8"?>
<a:theme xmlns:a="http://schemas.openxmlformats.org/drawingml/2006/main" name="3_blank">
  <a:themeElements>
    <a:clrScheme name="TNS Master Colours">
      <a:dk1>
        <a:sysClr val="windowText" lastClr="000000"/>
      </a:dk1>
      <a:lt1>
        <a:sysClr val="window" lastClr="FFFFFF"/>
      </a:lt1>
      <a:dk2>
        <a:srgbClr val="3B0541"/>
      </a:dk2>
      <a:lt2>
        <a:srgbClr val="7A2280"/>
      </a:lt2>
      <a:accent1>
        <a:srgbClr val="F7911E"/>
      </a:accent1>
      <a:accent2>
        <a:srgbClr val="EF5205"/>
      </a:accent2>
      <a:accent3>
        <a:srgbClr val="C50017"/>
      </a:accent3>
      <a:accent4>
        <a:srgbClr val="3EB1CC"/>
      </a:accent4>
      <a:accent5>
        <a:srgbClr val="4655A5"/>
      </a:accent5>
      <a:accent6>
        <a:srgbClr val="131C6B"/>
      </a:accent6>
      <a:hlink>
        <a:srgbClr val="4F6128"/>
      </a:hlink>
      <a:folHlink>
        <a:srgbClr val="4F6128"/>
      </a:folHlink>
    </a:clrScheme>
    <a:fontScheme name="TNS Master Font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 w="12700">
          <a:solidFill>
            <a:schemeClr val="accent3"/>
          </a:solidFill>
        </a:ln>
      </a:spPr>
      <a:bodyPr rtlCol="0" anchor="t"/>
      <a:lstStyle>
        <a:defPPr>
          <a:defRPr sz="1300" b="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1600" b="0" dirty="0" err="1" smtClean="0">
            <a:solidFill>
              <a:srgbClr val="333333"/>
            </a:solidFill>
            <a:latin typeface="+mn-lt"/>
          </a:defRPr>
        </a:defPPr>
      </a:lstStyle>
    </a:txDef>
  </a:objectDefaults>
  <a:extraClrSchemeLst/>
</a:theme>
</file>

<file path=ppt/theme/theme49.xml><?xml version="1.0" encoding="utf-8"?>
<a:theme xmlns:a="http://schemas.openxmlformats.org/drawingml/2006/main" name="4_blank">
  <a:themeElements>
    <a:clrScheme name="TNS Master Colours">
      <a:dk1>
        <a:sysClr val="windowText" lastClr="000000"/>
      </a:dk1>
      <a:lt1>
        <a:sysClr val="window" lastClr="FFFFFF"/>
      </a:lt1>
      <a:dk2>
        <a:srgbClr val="3B0541"/>
      </a:dk2>
      <a:lt2>
        <a:srgbClr val="7A2280"/>
      </a:lt2>
      <a:accent1>
        <a:srgbClr val="F7911E"/>
      </a:accent1>
      <a:accent2>
        <a:srgbClr val="EF5205"/>
      </a:accent2>
      <a:accent3>
        <a:srgbClr val="C50017"/>
      </a:accent3>
      <a:accent4>
        <a:srgbClr val="3EB1CC"/>
      </a:accent4>
      <a:accent5>
        <a:srgbClr val="4655A5"/>
      </a:accent5>
      <a:accent6>
        <a:srgbClr val="131C6B"/>
      </a:accent6>
      <a:hlink>
        <a:srgbClr val="4F6128"/>
      </a:hlink>
      <a:folHlink>
        <a:srgbClr val="4F6128"/>
      </a:folHlink>
    </a:clrScheme>
    <a:fontScheme name="TNS Master Font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 w="12700">
          <a:solidFill>
            <a:schemeClr val="accent3"/>
          </a:solidFill>
        </a:ln>
      </a:spPr>
      <a:bodyPr rtlCol="0" anchor="t"/>
      <a:lstStyle>
        <a:defPPr>
          <a:defRPr sz="1300" b="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1600" b="0" dirty="0" err="1" smtClean="0">
            <a:solidFill>
              <a:srgbClr val="333333"/>
            </a:solidFill>
            <a:latin typeface="+mn-lt"/>
          </a:defRPr>
        </a:defPPr>
      </a:lstStyle>
    </a:txDef>
  </a:objectDefaults>
  <a:extraClrSchemeLst/>
</a:theme>
</file>

<file path=ppt/theme/theme5.xml><?xml version="1.0" encoding="utf-8"?>
<a:theme xmlns:a="http://schemas.openxmlformats.org/drawingml/2006/main" name="13_Mukautettu suunnittelumalli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0.xml><?xml version="1.0" encoding="utf-8"?>
<a:theme xmlns:a="http://schemas.openxmlformats.org/drawingml/2006/main" name="5_blank">
  <a:themeElements>
    <a:clrScheme name="TNS Master Colours">
      <a:dk1>
        <a:sysClr val="windowText" lastClr="000000"/>
      </a:dk1>
      <a:lt1>
        <a:sysClr val="window" lastClr="FFFFFF"/>
      </a:lt1>
      <a:dk2>
        <a:srgbClr val="3B0541"/>
      </a:dk2>
      <a:lt2>
        <a:srgbClr val="7A2280"/>
      </a:lt2>
      <a:accent1>
        <a:srgbClr val="F7911E"/>
      </a:accent1>
      <a:accent2>
        <a:srgbClr val="EF5205"/>
      </a:accent2>
      <a:accent3>
        <a:srgbClr val="C50017"/>
      </a:accent3>
      <a:accent4>
        <a:srgbClr val="3EB1CC"/>
      </a:accent4>
      <a:accent5>
        <a:srgbClr val="4655A5"/>
      </a:accent5>
      <a:accent6>
        <a:srgbClr val="131C6B"/>
      </a:accent6>
      <a:hlink>
        <a:srgbClr val="4F6128"/>
      </a:hlink>
      <a:folHlink>
        <a:srgbClr val="4F6128"/>
      </a:folHlink>
    </a:clrScheme>
    <a:fontScheme name="TNS Master Font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 w="12700">
          <a:solidFill>
            <a:schemeClr val="accent3"/>
          </a:solidFill>
        </a:ln>
      </a:spPr>
      <a:bodyPr rtlCol="0" anchor="t"/>
      <a:lstStyle>
        <a:defPPr>
          <a:defRPr sz="1300" b="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1600" b="0" dirty="0" err="1" smtClean="0">
            <a:solidFill>
              <a:srgbClr val="333333"/>
            </a:solidFill>
            <a:latin typeface="+mn-lt"/>
          </a:defRPr>
        </a:defPPr>
      </a:lstStyle>
    </a:txDef>
  </a:objectDefaults>
  <a:extraClrSchemeLst/>
</a:theme>
</file>

<file path=ppt/theme/theme51.xml><?xml version="1.0" encoding="utf-8"?>
<a:theme xmlns:a="http://schemas.openxmlformats.org/drawingml/2006/main" name="6_blank">
  <a:themeElements>
    <a:clrScheme name="TNS Master Colours">
      <a:dk1>
        <a:sysClr val="windowText" lastClr="000000"/>
      </a:dk1>
      <a:lt1>
        <a:sysClr val="window" lastClr="FFFFFF"/>
      </a:lt1>
      <a:dk2>
        <a:srgbClr val="3B0541"/>
      </a:dk2>
      <a:lt2>
        <a:srgbClr val="7A2280"/>
      </a:lt2>
      <a:accent1>
        <a:srgbClr val="F7911E"/>
      </a:accent1>
      <a:accent2>
        <a:srgbClr val="EF5205"/>
      </a:accent2>
      <a:accent3>
        <a:srgbClr val="C50017"/>
      </a:accent3>
      <a:accent4>
        <a:srgbClr val="3EB1CC"/>
      </a:accent4>
      <a:accent5>
        <a:srgbClr val="4655A5"/>
      </a:accent5>
      <a:accent6>
        <a:srgbClr val="131C6B"/>
      </a:accent6>
      <a:hlink>
        <a:srgbClr val="4F6128"/>
      </a:hlink>
      <a:folHlink>
        <a:srgbClr val="4F6128"/>
      </a:folHlink>
    </a:clrScheme>
    <a:fontScheme name="TNS Master Font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 w="12700">
          <a:solidFill>
            <a:schemeClr val="accent3"/>
          </a:solidFill>
        </a:ln>
      </a:spPr>
      <a:bodyPr rtlCol="0" anchor="t"/>
      <a:lstStyle>
        <a:defPPr>
          <a:defRPr sz="1300" b="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1600" b="0" dirty="0" err="1" smtClean="0">
            <a:solidFill>
              <a:srgbClr val="333333"/>
            </a:solidFill>
            <a:latin typeface="+mn-lt"/>
          </a:defRPr>
        </a:defPPr>
      </a:lstStyle>
    </a:txDef>
  </a:objectDefaults>
  <a:extraClrSchemeLst/>
</a:theme>
</file>

<file path=ppt/theme/theme52.xml><?xml version="1.0" encoding="utf-8"?>
<a:theme xmlns:a="http://schemas.openxmlformats.org/drawingml/2006/main" name="1_NO Grey Box Masters">
  <a:themeElements>
    <a:clrScheme name="TNS Master Colours">
      <a:dk1>
        <a:sysClr val="windowText" lastClr="000000"/>
      </a:dk1>
      <a:lt1>
        <a:sysClr val="window" lastClr="FFFFFF"/>
      </a:lt1>
      <a:dk2>
        <a:srgbClr val="3B0541"/>
      </a:dk2>
      <a:lt2>
        <a:srgbClr val="7A2280"/>
      </a:lt2>
      <a:accent1>
        <a:srgbClr val="F7911E"/>
      </a:accent1>
      <a:accent2>
        <a:srgbClr val="EF5205"/>
      </a:accent2>
      <a:accent3>
        <a:srgbClr val="C50017"/>
      </a:accent3>
      <a:accent4>
        <a:srgbClr val="3EB1CC"/>
      </a:accent4>
      <a:accent5>
        <a:srgbClr val="4655A5"/>
      </a:accent5>
      <a:accent6>
        <a:srgbClr val="131C6B"/>
      </a:accent6>
      <a:hlink>
        <a:srgbClr val="4F6128"/>
      </a:hlink>
      <a:folHlink>
        <a:srgbClr val="4F6128"/>
      </a:folHlink>
    </a:clrScheme>
    <a:fontScheme name="TNS Master Font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>
          <a:noFill/>
        </a:ln>
      </a:spPr>
      <a:bodyPr rtlCol="0" anchor="t"/>
      <a:lstStyle>
        <a:defPPr algn="l">
          <a:defRPr sz="1600" b="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l">
          <a:defRPr sz="1400" b="0" dirty="0" smtClean="0">
            <a:latin typeface="+mn-lt"/>
          </a:defRPr>
        </a:defPPr>
      </a:lstStyle>
    </a:txDef>
  </a:objectDefaults>
  <a:extraClrSchemeLst/>
</a:theme>
</file>

<file path=ppt/theme/theme53.xml><?xml version="1.0" encoding="utf-8"?>
<a:theme xmlns:a="http://schemas.openxmlformats.org/drawingml/2006/main" name="2_NO Grey Box Masters">
  <a:themeElements>
    <a:clrScheme name="TNS Master Colours">
      <a:dk1>
        <a:sysClr val="windowText" lastClr="000000"/>
      </a:dk1>
      <a:lt1>
        <a:sysClr val="window" lastClr="FFFFFF"/>
      </a:lt1>
      <a:dk2>
        <a:srgbClr val="3B0541"/>
      </a:dk2>
      <a:lt2>
        <a:srgbClr val="7A2280"/>
      </a:lt2>
      <a:accent1>
        <a:srgbClr val="F7911E"/>
      </a:accent1>
      <a:accent2>
        <a:srgbClr val="EF5205"/>
      </a:accent2>
      <a:accent3>
        <a:srgbClr val="C50017"/>
      </a:accent3>
      <a:accent4>
        <a:srgbClr val="3EB1CC"/>
      </a:accent4>
      <a:accent5>
        <a:srgbClr val="4655A5"/>
      </a:accent5>
      <a:accent6>
        <a:srgbClr val="131C6B"/>
      </a:accent6>
      <a:hlink>
        <a:srgbClr val="4F6128"/>
      </a:hlink>
      <a:folHlink>
        <a:srgbClr val="4F6128"/>
      </a:folHlink>
    </a:clrScheme>
    <a:fontScheme name="TNS Master Font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>
          <a:noFill/>
        </a:ln>
      </a:spPr>
      <a:bodyPr rtlCol="0" anchor="t"/>
      <a:lstStyle>
        <a:defPPr algn="l">
          <a:defRPr sz="1600" b="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l">
          <a:defRPr sz="1400" b="0" dirty="0" smtClean="0">
            <a:latin typeface="+mn-lt"/>
          </a:defRPr>
        </a:defPPr>
      </a:lstStyle>
    </a:txDef>
  </a:objectDefaults>
  <a:extraClrSchemeLst/>
</a:theme>
</file>

<file path=ppt/theme/theme54.xml><?xml version="1.0" encoding="utf-8"?>
<a:theme xmlns:a="http://schemas.openxmlformats.org/drawingml/2006/main" name="3_NO Grey Box Masters">
  <a:themeElements>
    <a:clrScheme name="TNS Master Colours">
      <a:dk1>
        <a:sysClr val="windowText" lastClr="000000"/>
      </a:dk1>
      <a:lt1>
        <a:sysClr val="window" lastClr="FFFFFF"/>
      </a:lt1>
      <a:dk2>
        <a:srgbClr val="3B0541"/>
      </a:dk2>
      <a:lt2>
        <a:srgbClr val="7A2280"/>
      </a:lt2>
      <a:accent1>
        <a:srgbClr val="F7911E"/>
      </a:accent1>
      <a:accent2>
        <a:srgbClr val="EF5205"/>
      </a:accent2>
      <a:accent3>
        <a:srgbClr val="C50017"/>
      </a:accent3>
      <a:accent4>
        <a:srgbClr val="3EB1CC"/>
      </a:accent4>
      <a:accent5>
        <a:srgbClr val="4655A5"/>
      </a:accent5>
      <a:accent6>
        <a:srgbClr val="131C6B"/>
      </a:accent6>
      <a:hlink>
        <a:srgbClr val="4F6128"/>
      </a:hlink>
      <a:folHlink>
        <a:srgbClr val="4F6128"/>
      </a:folHlink>
    </a:clrScheme>
    <a:fontScheme name="TNS Master Font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>
          <a:noFill/>
        </a:ln>
      </a:spPr>
      <a:bodyPr rtlCol="0" anchor="t"/>
      <a:lstStyle>
        <a:defPPr algn="l">
          <a:defRPr sz="1600" b="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l">
          <a:defRPr sz="1400" b="0" dirty="0" smtClean="0">
            <a:latin typeface="+mn-lt"/>
          </a:defRPr>
        </a:defPPr>
      </a:lstStyle>
    </a:txDef>
  </a:objectDefaults>
  <a:extraClrSchemeLst/>
</a:theme>
</file>

<file path=ppt/theme/theme55.xml><?xml version="1.0" encoding="utf-8"?>
<a:theme xmlns:a="http://schemas.openxmlformats.org/drawingml/2006/main" name="4_NO Grey Box Masters">
  <a:themeElements>
    <a:clrScheme name="TNS Master Colours">
      <a:dk1>
        <a:sysClr val="windowText" lastClr="000000"/>
      </a:dk1>
      <a:lt1>
        <a:sysClr val="window" lastClr="FFFFFF"/>
      </a:lt1>
      <a:dk2>
        <a:srgbClr val="3B0541"/>
      </a:dk2>
      <a:lt2>
        <a:srgbClr val="7A2280"/>
      </a:lt2>
      <a:accent1>
        <a:srgbClr val="F7911E"/>
      </a:accent1>
      <a:accent2>
        <a:srgbClr val="EF5205"/>
      </a:accent2>
      <a:accent3>
        <a:srgbClr val="C50017"/>
      </a:accent3>
      <a:accent4>
        <a:srgbClr val="3EB1CC"/>
      </a:accent4>
      <a:accent5>
        <a:srgbClr val="4655A5"/>
      </a:accent5>
      <a:accent6>
        <a:srgbClr val="131C6B"/>
      </a:accent6>
      <a:hlink>
        <a:srgbClr val="4F6128"/>
      </a:hlink>
      <a:folHlink>
        <a:srgbClr val="4F6128"/>
      </a:folHlink>
    </a:clrScheme>
    <a:fontScheme name="TNS Master Font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>
          <a:noFill/>
        </a:ln>
      </a:spPr>
      <a:bodyPr rtlCol="0" anchor="t"/>
      <a:lstStyle>
        <a:defPPr algn="l">
          <a:defRPr sz="1600" b="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l">
          <a:defRPr sz="1400" b="0" dirty="0" smtClean="0">
            <a:latin typeface="+mn-lt"/>
          </a:defRPr>
        </a:defPPr>
      </a:lstStyle>
    </a:txDef>
  </a:objectDefaults>
  <a:extraClrSchemeLst/>
</a:theme>
</file>

<file path=ppt/theme/theme56.xml><?xml version="1.0" encoding="utf-8"?>
<a:theme xmlns:a="http://schemas.openxmlformats.org/drawingml/2006/main" name="5_NO Grey Box Masters">
  <a:themeElements>
    <a:clrScheme name="TNS Master Colours">
      <a:dk1>
        <a:sysClr val="windowText" lastClr="000000"/>
      </a:dk1>
      <a:lt1>
        <a:sysClr val="window" lastClr="FFFFFF"/>
      </a:lt1>
      <a:dk2>
        <a:srgbClr val="3B0541"/>
      </a:dk2>
      <a:lt2>
        <a:srgbClr val="7A2280"/>
      </a:lt2>
      <a:accent1>
        <a:srgbClr val="F7911E"/>
      </a:accent1>
      <a:accent2>
        <a:srgbClr val="EF5205"/>
      </a:accent2>
      <a:accent3>
        <a:srgbClr val="C50017"/>
      </a:accent3>
      <a:accent4>
        <a:srgbClr val="3EB1CC"/>
      </a:accent4>
      <a:accent5>
        <a:srgbClr val="4655A5"/>
      </a:accent5>
      <a:accent6>
        <a:srgbClr val="131C6B"/>
      </a:accent6>
      <a:hlink>
        <a:srgbClr val="4F6128"/>
      </a:hlink>
      <a:folHlink>
        <a:srgbClr val="4F6128"/>
      </a:folHlink>
    </a:clrScheme>
    <a:fontScheme name="TNS Master Font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>
          <a:noFill/>
        </a:ln>
      </a:spPr>
      <a:bodyPr rtlCol="0" anchor="t"/>
      <a:lstStyle>
        <a:defPPr algn="l">
          <a:defRPr sz="1600" b="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l">
          <a:defRPr sz="1400" b="0" dirty="0" smtClean="0">
            <a:latin typeface="+mn-lt"/>
          </a:defRPr>
        </a:defPPr>
      </a:lstStyle>
    </a:txDef>
  </a:objectDefaults>
  <a:extraClrSchemeLst/>
</a:theme>
</file>

<file path=ppt/theme/theme57.xml><?xml version="1.0" encoding="utf-8"?>
<a:theme xmlns:a="http://schemas.openxmlformats.org/drawingml/2006/main" name="7_blank">
  <a:themeElements>
    <a:clrScheme name="TNS Master Colours">
      <a:dk1>
        <a:sysClr val="windowText" lastClr="000000"/>
      </a:dk1>
      <a:lt1>
        <a:sysClr val="window" lastClr="FFFFFF"/>
      </a:lt1>
      <a:dk2>
        <a:srgbClr val="3B0541"/>
      </a:dk2>
      <a:lt2>
        <a:srgbClr val="7A2280"/>
      </a:lt2>
      <a:accent1>
        <a:srgbClr val="F7911E"/>
      </a:accent1>
      <a:accent2>
        <a:srgbClr val="EF5205"/>
      </a:accent2>
      <a:accent3>
        <a:srgbClr val="C50017"/>
      </a:accent3>
      <a:accent4>
        <a:srgbClr val="3EB1CC"/>
      </a:accent4>
      <a:accent5>
        <a:srgbClr val="4655A5"/>
      </a:accent5>
      <a:accent6>
        <a:srgbClr val="131C6B"/>
      </a:accent6>
      <a:hlink>
        <a:srgbClr val="4F6128"/>
      </a:hlink>
      <a:folHlink>
        <a:srgbClr val="4F6128"/>
      </a:folHlink>
    </a:clrScheme>
    <a:fontScheme name="TNS Master Font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 w="12700">
          <a:solidFill>
            <a:schemeClr val="accent3"/>
          </a:solidFill>
        </a:ln>
      </a:spPr>
      <a:bodyPr rtlCol="0" anchor="t"/>
      <a:lstStyle>
        <a:defPPr>
          <a:defRPr sz="1300" b="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1600" b="0" dirty="0" err="1" smtClean="0">
            <a:solidFill>
              <a:srgbClr val="333333"/>
            </a:solidFill>
            <a:latin typeface="+mn-lt"/>
          </a:defRPr>
        </a:defPPr>
      </a:lstStyle>
    </a:txDef>
  </a:objectDefaults>
  <a:extraClrSchemeLst/>
</a:theme>
</file>

<file path=ppt/theme/theme58.xml><?xml version="1.0" encoding="utf-8"?>
<a:theme xmlns:a="http://schemas.openxmlformats.org/drawingml/2006/main" name="MTK kalvopohjat 2014">
  <a:themeElements>
    <a:clrScheme name="Mukautettu 9">
      <a:dk1>
        <a:srgbClr val="000000"/>
      </a:dk1>
      <a:lt1>
        <a:srgbClr val="FFFFFF"/>
      </a:lt1>
      <a:dk2>
        <a:srgbClr val="0092D2"/>
      </a:dk2>
      <a:lt2>
        <a:srgbClr val="CCCCCC"/>
      </a:lt2>
      <a:accent1>
        <a:srgbClr val="0092D2"/>
      </a:accent1>
      <a:accent2>
        <a:srgbClr val="FAC81A"/>
      </a:accent2>
      <a:accent3>
        <a:srgbClr val="73B632"/>
      </a:accent3>
      <a:accent4>
        <a:srgbClr val="008B39"/>
      </a:accent4>
      <a:accent5>
        <a:srgbClr val="008F7B"/>
      </a:accent5>
      <a:accent6>
        <a:srgbClr val="CD0920"/>
      </a:accent6>
      <a:hlink>
        <a:srgbClr val="0000FF"/>
      </a:hlink>
      <a:folHlink>
        <a:srgbClr val="000000"/>
      </a:folHlink>
    </a:clrScheme>
    <a:fontScheme name="Office, klassinen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9.xml><?xml version="1.0" encoding="utf-8"?>
<a:theme xmlns:a="http://schemas.openxmlformats.org/drawingml/2006/main" name="1_MTK kalvopohjat 2014">
  <a:themeElements>
    <a:clrScheme name="Mukautettu 9">
      <a:dk1>
        <a:srgbClr val="000000"/>
      </a:dk1>
      <a:lt1>
        <a:srgbClr val="FFFFFF"/>
      </a:lt1>
      <a:dk2>
        <a:srgbClr val="0092D2"/>
      </a:dk2>
      <a:lt2>
        <a:srgbClr val="CCCCCC"/>
      </a:lt2>
      <a:accent1>
        <a:srgbClr val="0092D2"/>
      </a:accent1>
      <a:accent2>
        <a:srgbClr val="FAC81A"/>
      </a:accent2>
      <a:accent3>
        <a:srgbClr val="73B632"/>
      </a:accent3>
      <a:accent4>
        <a:srgbClr val="008B39"/>
      </a:accent4>
      <a:accent5>
        <a:srgbClr val="008F7B"/>
      </a:accent5>
      <a:accent6>
        <a:srgbClr val="CD0920"/>
      </a:accent6>
      <a:hlink>
        <a:srgbClr val="0000FF"/>
      </a:hlink>
      <a:folHlink>
        <a:srgbClr val="000000"/>
      </a:folHlink>
    </a:clrScheme>
    <a:fontScheme name="Office, klassinen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18_Mukautettu suunnittelumalli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0.xml><?xml version="1.0" encoding="utf-8"?>
<a:theme xmlns:a="http://schemas.openxmlformats.org/drawingml/2006/main" name="5_MTK">
  <a:themeElements>
    <a:clrScheme name="Mukautettu 9">
      <a:dk1>
        <a:srgbClr val="000000"/>
      </a:dk1>
      <a:lt1>
        <a:srgbClr val="FFFFFF"/>
      </a:lt1>
      <a:dk2>
        <a:srgbClr val="0092D2"/>
      </a:dk2>
      <a:lt2>
        <a:srgbClr val="CCCCCC"/>
      </a:lt2>
      <a:accent1>
        <a:srgbClr val="0092D2"/>
      </a:accent1>
      <a:accent2>
        <a:srgbClr val="FAC81A"/>
      </a:accent2>
      <a:accent3>
        <a:srgbClr val="73B632"/>
      </a:accent3>
      <a:accent4>
        <a:srgbClr val="008B39"/>
      </a:accent4>
      <a:accent5>
        <a:srgbClr val="008F7B"/>
      </a:accent5>
      <a:accent6>
        <a:srgbClr val="CD0920"/>
      </a:accent6>
      <a:hlink>
        <a:srgbClr val="0000FF"/>
      </a:hlink>
      <a:folHlink>
        <a:srgbClr val="000000"/>
      </a:folHlink>
    </a:clrScheme>
    <a:fontScheme name="Office, klassinen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1.xml><?xml version="1.0" encoding="utf-8"?>
<a:theme xmlns:a="http://schemas.openxmlformats.org/drawingml/2006/main" name="1_MTK-PPT-A-1204">
  <a:themeElements>
    <a:clrScheme name="Mukautettu 9">
      <a:dk1>
        <a:srgbClr val="000000"/>
      </a:dk1>
      <a:lt1>
        <a:srgbClr val="FFFFFF"/>
      </a:lt1>
      <a:dk2>
        <a:srgbClr val="0092D2"/>
      </a:dk2>
      <a:lt2>
        <a:srgbClr val="CCCCCC"/>
      </a:lt2>
      <a:accent1>
        <a:srgbClr val="0092D2"/>
      </a:accent1>
      <a:accent2>
        <a:srgbClr val="FAC81A"/>
      </a:accent2>
      <a:accent3>
        <a:srgbClr val="73B632"/>
      </a:accent3>
      <a:accent4>
        <a:srgbClr val="008B39"/>
      </a:accent4>
      <a:accent5>
        <a:srgbClr val="008F7B"/>
      </a:accent5>
      <a:accent6>
        <a:srgbClr val="CD0920"/>
      </a:accent6>
      <a:hlink>
        <a:srgbClr val="0000FF"/>
      </a:hlink>
      <a:folHlink>
        <a:srgbClr val="000000"/>
      </a:folHlink>
    </a:clrScheme>
    <a:fontScheme name="Office, klassinen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2.xml><?xml version="1.0" encoding="utf-8"?>
<a:theme xmlns:a="http://schemas.openxmlformats.org/drawingml/2006/main" name="4_MTK">
  <a:themeElements>
    <a:clrScheme name="Mukautettu 9">
      <a:dk1>
        <a:srgbClr val="000000"/>
      </a:dk1>
      <a:lt1>
        <a:srgbClr val="FFFFFF"/>
      </a:lt1>
      <a:dk2>
        <a:srgbClr val="0092D2"/>
      </a:dk2>
      <a:lt2>
        <a:srgbClr val="CCCCCC"/>
      </a:lt2>
      <a:accent1>
        <a:srgbClr val="0092D2"/>
      </a:accent1>
      <a:accent2>
        <a:srgbClr val="FAC81A"/>
      </a:accent2>
      <a:accent3>
        <a:srgbClr val="73B632"/>
      </a:accent3>
      <a:accent4>
        <a:srgbClr val="008B39"/>
      </a:accent4>
      <a:accent5>
        <a:srgbClr val="008F7B"/>
      </a:accent5>
      <a:accent6>
        <a:srgbClr val="CD0920"/>
      </a:accent6>
      <a:hlink>
        <a:srgbClr val="0000FF"/>
      </a:hlink>
      <a:folHlink>
        <a:srgbClr val="000000"/>
      </a:folHlink>
    </a:clrScheme>
    <a:fontScheme name="Office, klassinen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3.xml><?xml version="1.0" encoding="utf-8"?>
<a:theme xmlns:a="http://schemas.openxmlformats.org/drawingml/2006/main" name="6_MTK">
  <a:themeElements>
    <a:clrScheme name="Mukautettu 9">
      <a:dk1>
        <a:srgbClr val="000000"/>
      </a:dk1>
      <a:lt1>
        <a:srgbClr val="FFFFFF"/>
      </a:lt1>
      <a:dk2>
        <a:srgbClr val="0092D2"/>
      </a:dk2>
      <a:lt2>
        <a:srgbClr val="CCCCCC"/>
      </a:lt2>
      <a:accent1>
        <a:srgbClr val="0092D2"/>
      </a:accent1>
      <a:accent2>
        <a:srgbClr val="FAC81A"/>
      </a:accent2>
      <a:accent3>
        <a:srgbClr val="73B632"/>
      </a:accent3>
      <a:accent4>
        <a:srgbClr val="008B39"/>
      </a:accent4>
      <a:accent5>
        <a:srgbClr val="008F7B"/>
      </a:accent5>
      <a:accent6>
        <a:srgbClr val="CD0920"/>
      </a:accent6>
      <a:hlink>
        <a:srgbClr val="0000FF"/>
      </a:hlink>
      <a:folHlink>
        <a:srgbClr val="000000"/>
      </a:folHlink>
    </a:clrScheme>
    <a:fontScheme name="Office, klassinen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4.xml><?xml version="1.0" encoding="utf-8"?>
<a:theme xmlns:a="http://schemas.openxmlformats.org/drawingml/2006/main" name="MTK">
  <a:themeElements>
    <a:clrScheme name="Mukautettu 9">
      <a:dk1>
        <a:srgbClr val="000000"/>
      </a:dk1>
      <a:lt1>
        <a:srgbClr val="FFFFFF"/>
      </a:lt1>
      <a:dk2>
        <a:srgbClr val="0092D2"/>
      </a:dk2>
      <a:lt2>
        <a:srgbClr val="CCCCCC"/>
      </a:lt2>
      <a:accent1>
        <a:srgbClr val="0092D2"/>
      </a:accent1>
      <a:accent2>
        <a:srgbClr val="FAC81A"/>
      </a:accent2>
      <a:accent3>
        <a:srgbClr val="73B632"/>
      </a:accent3>
      <a:accent4>
        <a:srgbClr val="008B39"/>
      </a:accent4>
      <a:accent5>
        <a:srgbClr val="008F7B"/>
      </a:accent5>
      <a:accent6>
        <a:srgbClr val="CD0920"/>
      </a:accent6>
      <a:hlink>
        <a:srgbClr val="0000FF"/>
      </a:hlink>
      <a:folHlink>
        <a:srgbClr val="000000"/>
      </a:folHlink>
    </a:clrScheme>
    <a:fontScheme name="Office, klassinen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5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6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19_Mukautettu suunnittelumalli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20_Mukautettu suunnittelumalli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kirkas">
  <a:themeElements>
    <a:clrScheme name="kirkas 1">
      <a:dk1>
        <a:srgbClr val="000000"/>
      </a:dk1>
      <a:lt1>
        <a:srgbClr val="FFFFFF"/>
      </a:lt1>
      <a:dk2>
        <a:srgbClr val="FFFFFF"/>
      </a:dk2>
      <a:lt2>
        <a:srgbClr val="808080"/>
      </a:lt2>
      <a:accent1>
        <a:srgbClr val="009D4B"/>
      </a:accent1>
      <a:accent2>
        <a:srgbClr val="7FBB00"/>
      </a:accent2>
      <a:accent3>
        <a:srgbClr val="FFFFFF"/>
      </a:accent3>
      <a:accent4>
        <a:srgbClr val="000000"/>
      </a:accent4>
      <a:accent5>
        <a:srgbClr val="AACCB1"/>
      </a:accent5>
      <a:accent6>
        <a:srgbClr val="72A900"/>
      </a:accent6>
      <a:hlink>
        <a:srgbClr val="009B85"/>
      </a:hlink>
      <a:folHlink>
        <a:srgbClr val="00A7D1"/>
      </a:folHlink>
    </a:clrScheme>
    <a:fontScheme name="kirka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kirkas 1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009D4B"/>
        </a:accent1>
        <a:accent2>
          <a:srgbClr val="7FBB00"/>
        </a:accent2>
        <a:accent3>
          <a:srgbClr val="FFFFFF"/>
        </a:accent3>
        <a:accent4>
          <a:srgbClr val="000000"/>
        </a:accent4>
        <a:accent5>
          <a:srgbClr val="AACCB1"/>
        </a:accent5>
        <a:accent6>
          <a:srgbClr val="72A900"/>
        </a:accent6>
        <a:hlink>
          <a:srgbClr val="009B85"/>
        </a:hlink>
        <a:folHlink>
          <a:srgbClr val="00A7D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3797</TotalTime>
  <Words>478</Words>
  <Application>Microsoft Office PowerPoint</Application>
  <PresentationFormat>Mukautettu</PresentationFormat>
  <Paragraphs>102</Paragraphs>
  <Slides>22</Slides>
  <Notes>0</Notes>
  <HiddenSlides>0</HiddenSlides>
  <MMClips>0</MMClips>
  <ScaleCrop>false</ScaleCrop>
  <HeadingPairs>
    <vt:vector size="8" baseType="variant">
      <vt:variant>
        <vt:lpstr>Käytetyt fontit</vt:lpstr>
      </vt:variant>
      <vt:variant>
        <vt:i4>8</vt:i4>
      </vt:variant>
      <vt:variant>
        <vt:lpstr>Teema</vt:lpstr>
      </vt:variant>
      <vt:variant>
        <vt:i4>64</vt:i4>
      </vt:variant>
      <vt:variant>
        <vt:lpstr>Upotetut OLE-palvelimet</vt:lpstr>
      </vt:variant>
      <vt:variant>
        <vt:i4>1</vt:i4>
      </vt:variant>
      <vt:variant>
        <vt:lpstr>Dian otsikot</vt:lpstr>
      </vt:variant>
      <vt:variant>
        <vt:i4>22</vt:i4>
      </vt:variant>
    </vt:vector>
  </HeadingPairs>
  <TitlesOfParts>
    <vt:vector size="95" baseType="lpstr">
      <vt:lpstr>MS PGothic</vt:lpstr>
      <vt:lpstr>MS PGothic</vt:lpstr>
      <vt:lpstr>Arial</vt:lpstr>
      <vt:lpstr>Calibri</vt:lpstr>
      <vt:lpstr>Lucida Grande</vt:lpstr>
      <vt:lpstr>Permanent Marker</vt:lpstr>
      <vt:lpstr>Verdana</vt:lpstr>
      <vt:lpstr>Wingdings</vt:lpstr>
      <vt:lpstr>11_Mukautettu suunnittelumalli</vt:lpstr>
      <vt:lpstr>1_Mukautettu suunnittelumalli</vt:lpstr>
      <vt:lpstr>Mukautettu suunnittelumalli</vt:lpstr>
      <vt:lpstr>12_Mukautettu suunnittelumalli</vt:lpstr>
      <vt:lpstr>13_Mukautettu suunnittelumalli</vt:lpstr>
      <vt:lpstr>18_Mukautettu suunnittelumalli</vt:lpstr>
      <vt:lpstr>19_Mukautettu suunnittelumalli</vt:lpstr>
      <vt:lpstr>20_Mukautettu suunnittelumalli</vt:lpstr>
      <vt:lpstr>kirkas</vt:lpstr>
      <vt:lpstr>14_Mukautettu suunnittelumalli</vt:lpstr>
      <vt:lpstr>15_Mukautettu suunnittelumalli</vt:lpstr>
      <vt:lpstr>1_kirkas</vt:lpstr>
      <vt:lpstr>2_kirkas</vt:lpstr>
      <vt:lpstr>16_Mukautettu suunnittelumalli</vt:lpstr>
      <vt:lpstr>2_Mukautettu suunnittelumalli</vt:lpstr>
      <vt:lpstr>blank</vt:lpstr>
      <vt:lpstr>17_Mukautettu suunnittelumalli</vt:lpstr>
      <vt:lpstr>1_blank</vt:lpstr>
      <vt:lpstr>NO Grey Box Masters</vt:lpstr>
      <vt:lpstr>21_Mukautettu suunnittelumalli</vt:lpstr>
      <vt:lpstr>2_blank</vt:lpstr>
      <vt:lpstr>3_kirkas</vt:lpstr>
      <vt:lpstr>4_kirkas</vt:lpstr>
      <vt:lpstr>8_Oletusrakenne vaalean vihreä</vt:lpstr>
      <vt:lpstr>22_Mukautettu suunnittelumalli</vt:lpstr>
      <vt:lpstr>23_Mukautettu suunnittelumalli</vt:lpstr>
      <vt:lpstr>Standard</vt:lpstr>
      <vt:lpstr>1_Standard</vt:lpstr>
      <vt:lpstr>2_Standard</vt:lpstr>
      <vt:lpstr>3_Standard</vt:lpstr>
      <vt:lpstr>4_Standard</vt:lpstr>
      <vt:lpstr>24_Mukautettu suunnittelumalli</vt:lpstr>
      <vt:lpstr>25_Mukautettu suunnittelumalli</vt:lpstr>
      <vt:lpstr>26_Mukautettu suunnittelumalli</vt:lpstr>
      <vt:lpstr>27_Mukautettu suunnittelumalli</vt:lpstr>
      <vt:lpstr>28_Mukautettu suunnittelumalli</vt:lpstr>
      <vt:lpstr>29_Mukautettu suunnittelumalli</vt:lpstr>
      <vt:lpstr>30_Mukautettu suunnittelumalli</vt:lpstr>
      <vt:lpstr>31_Mukautettu suunnittelumalli</vt:lpstr>
      <vt:lpstr>32_Mukautettu suunnittelumalli</vt:lpstr>
      <vt:lpstr>33_Mukautettu suunnittelumalli</vt:lpstr>
      <vt:lpstr>8_kirkas</vt:lpstr>
      <vt:lpstr>5_Oletusrakenne vaalean vihreä</vt:lpstr>
      <vt:lpstr>4_Oletusrakenne vaalean vihreä</vt:lpstr>
      <vt:lpstr>TNS_credentials_template</vt:lpstr>
      <vt:lpstr>1_TNS_credentials_template</vt:lpstr>
      <vt:lpstr>2_TNS_credentials_template</vt:lpstr>
      <vt:lpstr>3_blank</vt:lpstr>
      <vt:lpstr>4_blank</vt:lpstr>
      <vt:lpstr>5_blank</vt:lpstr>
      <vt:lpstr>6_blank</vt:lpstr>
      <vt:lpstr>1_NO Grey Box Masters</vt:lpstr>
      <vt:lpstr>2_NO Grey Box Masters</vt:lpstr>
      <vt:lpstr>3_NO Grey Box Masters</vt:lpstr>
      <vt:lpstr>4_NO Grey Box Masters</vt:lpstr>
      <vt:lpstr>5_NO Grey Box Masters</vt:lpstr>
      <vt:lpstr>7_blank</vt:lpstr>
      <vt:lpstr>MTK kalvopohjat 2014</vt:lpstr>
      <vt:lpstr>1_MTK kalvopohjat 2014</vt:lpstr>
      <vt:lpstr>5_MTK</vt:lpstr>
      <vt:lpstr>1_MTK-PPT-A-1204</vt:lpstr>
      <vt:lpstr>4_MTK</vt:lpstr>
      <vt:lpstr>6_MTK</vt:lpstr>
      <vt:lpstr>MTK</vt:lpstr>
      <vt:lpstr>Acrobat Document</vt:lpstr>
      <vt:lpstr>Lihanaudat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Muista!</vt:lpstr>
      <vt:lpstr>PowerPoint-esitys</vt:lpstr>
      <vt:lpstr>PowerPoint-esitys</vt:lpstr>
      <vt:lpstr>PowerPoint-esitys</vt:lpstr>
      <vt:lpstr>PowerPoint-esitys</vt:lpstr>
      <vt:lpstr>Tuotteita naudasta</vt:lpstr>
      <vt:lpstr>Maatalous työllistää</vt:lpstr>
      <vt:lpstr>PowerPoint-esitys</vt:lpstr>
      <vt:lpstr>PowerPoint-esitys</vt:lpstr>
      <vt:lpstr>PowerPoint-esitys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Eric Freundlich</dc:creator>
  <cp:lastModifiedBy>Latva Katariina</cp:lastModifiedBy>
  <cp:revision>324</cp:revision>
  <cp:lastPrinted>2013-02-11T05:27:20Z</cp:lastPrinted>
  <dcterms:created xsi:type="dcterms:W3CDTF">2012-03-21T10:20:29Z</dcterms:created>
  <dcterms:modified xsi:type="dcterms:W3CDTF">2018-10-31T13:50:01Z</dcterms:modified>
</cp:coreProperties>
</file>