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90"/>
  </p:notesMasterIdLst>
  <p:handoutMasterIdLst>
    <p:handoutMasterId r:id="rId91"/>
  </p:handoutMasterIdLst>
  <p:sldIdLst>
    <p:sldId id="556" r:id="rId65"/>
    <p:sldId id="557" r:id="rId66"/>
    <p:sldId id="542" r:id="rId67"/>
    <p:sldId id="543" r:id="rId68"/>
    <p:sldId id="563" r:id="rId69"/>
    <p:sldId id="545" r:id="rId70"/>
    <p:sldId id="558" r:id="rId71"/>
    <p:sldId id="546" r:id="rId72"/>
    <p:sldId id="547" r:id="rId73"/>
    <p:sldId id="548" r:id="rId74"/>
    <p:sldId id="560" r:id="rId75"/>
    <p:sldId id="564" r:id="rId76"/>
    <p:sldId id="549" r:id="rId77"/>
    <p:sldId id="550" r:id="rId78"/>
    <p:sldId id="565" r:id="rId79"/>
    <p:sldId id="566" r:id="rId80"/>
    <p:sldId id="567" r:id="rId81"/>
    <p:sldId id="568" r:id="rId82"/>
    <p:sldId id="553" r:id="rId83"/>
    <p:sldId id="552" r:id="rId84"/>
    <p:sldId id="554" r:id="rId85"/>
    <p:sldId id="569" r:id="rId86"/>
    <p:sldId id="562" r:id="rId87"/>
    <p:sldId id="551" r:id="rId88"/>
    <p:sldId id="555" r:id="rId89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A45FD-1957-4817-A990-5A2288604FB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6F4039E-0FAD-4D6F-9AC7-F9A6FFCDB83E}">
      <dgm:prSet phldrT="[Teksti]"/>
      <dgm:spPr/>
      <dgm:t>
        <a:bodyPr/>
        <a:lstStyle/>
        <a:p>
          <a:r>
            <a:rPr lang="fi-FI" b="1" dirty="0"/>
            <a:t>Poikiminen (vasikan syntymä)</a:t>
          </a:r>
        </a:p>
      </dgm:t>
    </dgm:pt>
    <dgm:pt modelId="{8954D337-16D7-421C-B659-45837FD001A2}" type="parTrans" cxnId="{EE34980A-C3B8-4A65-A949-7BA8993DD8D0}">
      <dgm:prSet/>
      <dgm:spPr/>
      <dgm:t>
        <a:bodyPr/>
        <a:lstStyle/>
        <a:p>
          <a:endParaRPr lang="fi-FI"/>
        </a:p>
      </dgm:t>
    </dgm:pt>
    <dgm:pt modelId="{AF40ED39-3E78-4EB7-A810-C5805E33708E}" type="sibTrans" cxnId="{EE34980A-C3B8-4A65-A949-7BA8993DD8D0}">
      <dgm:prSet/>
      <dgm:spPr/>
      <dgm:t>
        <a:bodyPr/>
        <a:lstStyle/>
        <a:p>
          <a:endParaRPr lang="fi-FI"/>
        </a:p>
      </dgm:t>
    </dgm:pt>
    <dgm:pt modelId="{CB6F2D8F-BCEE-4822-9734-F9E0BDCBE68B}">
      <dgm:prSet phldrT="[Teksti]"/>
      <dgm:spPr/>
      <dgm:t>
        <a:bodyPr/>
        <a:lstStyle/>
        <a:p>
          <a:r>
            <a:rPr lang="fi-FI" b="1" dirty="0"/>
            <a:t>Heruminen -alkulypsykausi</a:t>
          </a:r>
        </a:p>
      </dgm:t>
    </dgm:pt>
    <dgm:pt modelId="{ADF711F5-E2E4-481A-8C9E-70519B4434BA}" type="parTrans" cxnId="{5D81CB49-EB53-4B04-823E-735431A05E7B}">
      <dgm:prSet/>
      <dgm:spPr/>
      <dgm:t>
        <a:bodyPr/>
        <a:lstStyle/>
        <a:p>
          <a:endParaRPr lang="fi-FI"/>
        </a:p>
      </dgm:t>
    </dgm:pt>
    <dgm:pt modelId="{BB7813D5-F0AD-43EF-B08A-77CAA3EE8DED}" type="sibTrans" cxnId="{5D81CB49-EB53-4B04-823E-735431A05E7B}">
      <dgm:prSet/>
      <dgm:spPr/>
      <dgm:t>
        <a:bodyPr/>
        <a:lstStyle/>
        <a:p>
          <a:endParaRPr lang="fi-FI"/>
        </a:p>
      </dgm:t>
    </dgm:pt>
    <dgm:pt modelId="{AA5E8093-0CC2-4413-879B-B73620DE9F7C}">
      <dgm:prSet phldrT="[Teksti]"/>
      <dgm:spPr/>
      <dgm:t>
        <a:bodyPr/>
        <a:lstStyle/>
        <a:p>
          <a:r>
            <a:rPr lang="fi-FI" b="1" dirty="0"/>
            <a:t>Tiineys</a:t>
          </a:r>
        </a:p>
      </dgm:t>
    </dgm:pt>
    <dgm:pt modelId="{42913DCD-EAB1-4AE7-B528-38483E8B9737}" type="parTrans" cxnId="{27BEDEAB-5CB8-4F60-B86C-3B43737FC028}">
      <dgm:prSet/>
      <dgm:spPr/>
      <dgm:t>
        <a:bodyPr/>
        <a:lstStyle/>
        <a:p>
          <a:endParaRPr lang="fi-FI"/>
        </a:p>
      </dgm:t>
    </dgm:pt>
    <dgm:pt modelId="{5DEF71E7-6E56-4BA4-90F0-BFA422BBAD5B}" type="sibTrans" cxnId="{27BEDEAB-5CB8-4F60-B86C-3B43737FC028}">
      <dgm:prSet/>
      <dgm:spPr/>
      <dgm:t>
        <a:bodyPr/>
        <a:lstStyle/>
        <a:p>
          <a:endParaRPr lang="fi-FI"/>
        </a:p>
      </dgm:t>
    </dgm:pt>
    <dgm:pt modelId="{80877CED-197D-4809-B069-563BDC78FC9B}">
      <dgm:prSet phldrT="[Teksti]"/>
      <dgm:spPr/>
      <dgm:t>
        <a:bodyPr/>
        <a:lstStyle/>
        <a:p>
          <a:r>
            <a:rPr lang="fi-FI" b="1" dirty="0"/>
            <a:t>Maidontuotanto vähenee</a:t>
          </a:r>
        </a:p>
      </dgm:t>
    </dgm:pt>
    <dgm:pt modelId="{B900C585-56EE-4A17-BEE4-FD0B6DD7127A}" type="parTrans" cxnId="{09B2229B-A75E-4853-8087-369303232A12}">
      <dgm:prSet/>
      <dgm:spPr/>
      <dgm:t>
        <a:bodyPr/>
        <a:lstStyle/>
        <a:p>
          <a:endParaRPr lang="fi-FI"/>
        </a:p>
      </dgm:t>
    </dgm:pt>
    <dgm:pt modelId="{3A21D235-7326-4BD3-9609-00AB51FAF383}" type="sibTrans" cxnId="{09B2229B-A75E-4853-8087-369303232A12}">
      <dgm:prSet/>
      <dgm:spPr/>
      <dgm:t>
        <a:bodyPr/>
        <a:lstStyle/>
        <a:p>
          <a:endParaRPr lang="fi-FI"/>
        </a:p>
      </dgm:t>
    </dgm:pt>
    <dgm:pt modelId="{AF9ECFAD-2B65-4465-A7D6-5705DA555B59}">
      <dgm:prSet phldrT="[Teksti]"/>
      <dgm:spPr/>
      <dgm:t>
        <a:bodyPr/>
        <a:lstStyle/>
        <a:p>
          <a:r>
            <a:rPr lang="fi-FI" b="1" dirty="0"/>
            <a:t>Umpeutus (lehmä ei tuota maitoa)</a:t>
          </a:r>
        </a:p>
      </dgm:t>
    </dgm:pt>
    <dgm:pt modelId="{9B453092-6DD8-44E8-B744-F2ADA508DD17}" type="parTrans" cxnId="{5D1889A6-4F04-429B-AA15-AFFA56645CA0}">
      <dgm:prSet/>
      <dgm:spPr/>
      <dgm:t>
        <a:bodyPr/>
        <a:lstStyle/>
        <a:p>
          <a:endParaRPr lang="fi-FI"/>
        </a:p>
      </dgm:t>
    </dgm:pt>
    <dgm:pt modelId="{C9753CB3-E06A-4AD7-80FA-F5087F4FCE41}" type="sibTrans" cxnId="{5D1889A6-4F04-429B-AA15-AFFA56645CA0}">
      <dgm:prSet/>
      <dgm:spPr/>
      <dgm:t>
        <a:bodyPr/>
        <a:lstStyle/>
        <a:p>
          <a:endParaRPr lang="fi-FI"/>
        </a:p>
      </dgm:t>
    </dgm:pt>
    <dgm:pt modelId="{6B81330A-651D-45FA-AC31-A25B527E404A}" type="pres">
      <dgm:prSet presAssocID="{A47A45FD-1957-4817-A990-5A2288604FBA}" presName="cycle" presStyleCnt="0">
        <dgm:presLayoutVars>
          <dgm:dir/>
          <dgm:resizeHandles val="exact"/>
        </dgm:presLayoutVars>
      </dgm:prSet>
      <dgm:spPr/>
    </dgm:pt>
    <dgm:pt modelId="{46CBBCEC-AB3E-43D8-888A-C51BD520EF38}" type="pres">
      <dgm:prSet presAssocID="{56F4039E-0FAD-4D6F-9AC7-F9A6FFCDB83E}" presName="node" presStyleLbl="node1" presStyleIdx="0" presStyleCnt="5" custScaleX="136827" custScaleY="142424" custRadScaleRad="98590" custRadScaleInc="-1139">
        <dgm:presLayoutVars>
          <dgm:bulletEnabled val="1"/>
        </dgm:presLayoutVars>
      </dgm:prSet>
      <dgm:spPr/>
    </dgm:pt>
    <dgm:pt modelId="{5BD21C0A-85C6-4D60-9446-047CC7D8850D}" type="pres">
      <dgm:prSet presAssocID="{56F4039E-0FAD-4D6F-9AC7-F9A6FFCDB83E}" presName="spNode" presStyleCnt="0"/>
      <dgm:spPr/>
    </dgm:pt>
    <dgm:pt modelId="{4F269471-4E33-4972-9DF5-FE7130D8FE0D}" type="pres">
      <dgm:prSet presAssocID="{AF40ED39-3E78-4EB7-A810-C5805E33708E}" presName="sibTrans" presStyleLbl="sibTrans1D1" presStyleIdx="0" presStyleCnt="5"/>
      <dgm:spPr/>
    </dgm:pt>
    <dgm:pt modelId="{B5C73B13-E2D4-45D5-BAEE-1A4728BB02B4}" type="pres">
      <dgm:prSet presAssocID="{CB6F2D8F-BCEE-4822-9734-F9E0BDCBE68B}" presName="node" presStyleLbl="node1" presStyleIdx="1" presStyleCnt="5" custScaleX="118044" custScaleY="147209" custRadScaleRad="114910" custRadScaleInc="26092">
        <dgm:presLayoutVars>
          <dgm:bulletEnabled val="1"/>
        </dgm:presLayoutVars>
      </dgm:prSet>
      <dgm:spPr/>
    </dgm:pt>
    <dgm:pt modelId="{7218CF1D-1B4E-4417-B6E0-CA3CEB9CCCBE}" type="pres">
      <dgm:prSet presAssocID="{CB6F2D8F-BCEE-4822-9734-F9E0BDCBE68B}" presName="spNode" presStyleCnt="0"/>
      <dgm:spPr/>
    </dgm:pt>
    <dgm:pt modelId="{91A3A083-DE93-4C51-98AB-B1F1F78CF959}" type="pres">
      <dgm:prSet presAssocID="{BB7813D5-F0AD-43EF-B08A-77CAA3EE8DED}" presName="sibTrans" presStyleLbl="sibTrans1D1" presStyleIdx="1" presStyleCnt="5"/>
      <dgm:spPr/>
    </dgm:pt>
    <dgm:pt modelId="{50266C27-4DE4-4491-959E-0A6665D7EB0F}" type="pres">
      <dgm:prSet presAssocID="{AA5E8093-0CC2-4413-879B-B73620DE9F7C}" presName="node" presStyleLbl="node1" presStyleIdx="2" presStyleCnt="5" custScaleX="124579" custScaleY="137452" custRadScaleRad="107290" custRadScaleInc="-22662">
        <dgm:presLayoutVars>
          <dgm:bulletEnabled val="1"/>
        </dgm:presLayoutVars>
      </dgm:prSet>
      <dgm:spPr/>
    </dgm:pt>
    <dgm:pt modelId="{89E3A8DB-FFE0-404D-8AD9-8A42AAAB693E}" type="pres">
      <dgm:prSet presAssocID="{AA5E8093-0CC2-4413-879B-B73620DE9F7C}" presName="spNode" presStyleCnt="0"/>
      <dgm:spPr/>
    </dgm:pt>
    <dgm:pt modelId="{80BE66E1-4A63-4C36-A32C-A51F68EF02B3}" type="pres">
      <dgm:prSet presAssocID="{5DEF71E7-6E56-4BA4-90F0-BFA422BBAD5B}" presName="sibTrans" presStyleLbl="sibTrans1D1" presStyleIdx="2" presStyleCnt="5"/>
      <dgm:spPr/>
    </dgm:pt>
    <dgm:pt modelId="{F7A07871-9D39-4DC9-9B0E-7AD6925291B2}" type="pres">
      <dgm:prSet presAssocID="{80877CED-197D-4809-B069-563BDC78FC9B}" presName="node" presStyleLbl="node1" presStyleIdx="3" presStyleCnt="5" custScaleX="141599" custScaleY="131666" custRadScaleRad="109365" custRadScaleInc="18443">
        <dgm:presLayoutVars>
          <dgm:bulletEnabled val="1"/>
        </dgm:presLayoutVars>
      </dgm:prSet>
      <dgm:spPr/>
    </dgm:pt>
    <dgm:pt modelId="{6C879464-364E-439F-8FD8-4EBB5AC6376F}" type="pres">
      <dgm:prSet presAssocID="{80877CED-197D-4809-B069-563BDC78FC9B}" presName="spNode" presStyleCnt="0"/>
      <dgm:spPr/>
    </dgm:pt>
    <dgm:pt modelId="{7DB1B1E6-2D1F-4849-A755-663B734115DF}" type="pres">
      <dgm:prSet presAssocID="{3A21D235-7326-4BD3-9609-00AB51FAF383}" presName="sibTrans" presStyleLbl="sibTrans1D1" presStyleIdx="3" presStyleCnt="5"/>
      <dgm:spPr/>
    </dgm:pt>
    <dgm:pt modelId="{1B229837-6A0E-452C-B1EE-71CDAE557C40}" type="pres">
      <dgm:prSet presAssocID="{AF9ECFAD-2B65-4465-A7D6-5705DA555B59}" presName="node" presStyleLbl="node1" presStyleIdx="4" presStyleCnt="5" custScaleX="125095" custScaleY="149087" custRadScaleRad="110846" custRadScaleInc="-31502">
        <dgm:presLayoutVars>
          <dgm:bulletEnabled val="1"/>
        </dgm:presLayoutVars>
      </dgm:prSet>
      <dgm:spPr/>
    </dgm:pt>
    <dgm:pt modelId="{33AF58F1-DA0C-45CA-B2C7-7AED1AA0A4E6}" type="pres">
      <dgm:prSet presAssocID="{AF9ECFAD-2B65-4465-A7D6-5705DA555B59}" presName="spNode" presStyleCnt="0"/>
      <dgm:spPr/>
    </dgm:pt>
    <dgm:pt modelId="{5D060B02-5654-45BD-8511-10429F593A8F}" type="pres">
      <dgm:prSet presAssocID="{C9753CB3-E06A-4AD7-80FA-F5087F4FCE41}" presName="sibTrans" presStyleLbl="sibTrans1D1" presStyleIdx="4" presStyleCnt="5"/>
      <dgm:spPr/>
    </dgm:pt>
  </dgm:ptLst>
  <dgm:cxnLst>
    <dgm:cxn modelId="{6BF252E2-3C74-4508-91E2-1F5B2B0D9092}" type="presOf" srcId="{80877CED-197D-4809-B069-563BDC78FC9B}" destId="{F7A07871-9D39-4DC9-9B0E-7AD6925291B2}" srcOrd="0" destOrd="0" presId="urn:microsoft.com/office/officeart/2005/8/layout/cycle6"/>
    <dgm:cxn modelId="{27BEDEAB-5CB8-4F60-B86C-3B43737FC028}" srcId="{A47A45FD-1957-4817-A990-5A2288604FBA}" destId="{AA5E8093-0CC2-4413-879B-B73620DE9F7C}" srcOrd="2" destOrd="0" parTransId="{42913DCD-EAB1-4AE7-B528-38483E8B9737}" sibTransId="{5DEF71E7-6E56-4BA4-90F0-BFA422BBAD5B}"/>
    <dgm:cxn modelId="{2DAFF8CB-60F1-4D9D-9F80-E1B2DE5190BB}" type="presOf" srcId="{3A21D235-7326-4BD3-9609-00AB51FAF383}" destId="{7DB1B1E6-2D1F-4849-A755-663B734115DF}" srcOrd="0" destOrd="0" presId="urn:microsoft.com/office/officeart/2005/8/layout/cycle6"/>
    <dgm:cxn modelId="{4C95A2FF-8C1C-4452-8004-B1DEA48BBA02}" type="presOf" srcId="{A47A45FD-1957-4817-A990-5A2288604FBA}" destId="{6B81330A-651D-45FA-AC31-A25B527E404A}" srcOrd="0" destOrd="0" presId="urn:microsoft.com/office/officeart/2005/8/layout/cycle6"/>
    <dgm:cxn modelId="{569C7A17-B71F-482A-AED4-9C89B8D64145}" type="presOf" srcId="{5DEF71E7-6E56-4BA4-90F0-BFA422BBAD5B}" destId="{80BE66E1-4A63-4C36-A32C-A51F68EF02B3}" srcOrd="0" destOrd="0" presId="urn:microsoft.com/office/officeart/2005/8/layout/cycle6"/>
    <dgm:cxn modelId="{5D1889A6-4F04-429B-AA15-AFFA56645CA0}" srcId="{A47A45FD-1957-4817-A990-5A2288604FBA}" destId="{AF9ECFAD-2B65-4465-A7D6-5705DA555B59}" srcOrd="4" destOrd="0" parTransId="{9B453092-6DD8-44E8-B744-F2ADA508DD17}" sibTransId="{C9753CB3-E06A-4AD7-80FA-F5087F4FCE41}"/>
    <dgm:cxn modelId="{B661563B-92F6-4EC5-B091-74AFDCC1DBC8}" type="presOf" srcId="{AF40ED39-3E78-4EB7-A810-C5805E33708E}" destId="{4F269471-4E33-4972-9DF5-FE7130D8FE0D}" srcOrd="0" destOrd="0" presId="urn:microsoft.com/office/officeart/2005/8/layout/cycle6"/>
    <dgm:cxn modelId="{E4D32DC0-8147-4C42-8A5D-5BAB4AF7BE24}" type="presOf" srcId="{BB7813D5-F0AD-43EF-B08A-77CAA3EE8DED}" destId="{91A3A083-DE93-4C51-98AB-B1F1F78CF959}" srcOrd="0" destOrd="0" presId="urn:microsoft.com/office/officeart/2005/8/layout/cycle6"/>
    <dgm:cxn modelId="{EE34980A-C3B8-4A65-A949-7BA8993DD8D0}" srcId="{A47A45FD-1957-4817-A990-5A2288604FBA}" destId="{56F4039E-0FAD-4D6F-9AC7-F9A6FFCDB83E}" srcOrd="0" destOrd="0" parTransId="{8954D337-16D7-421C-B659-45837FD001A2}" sibTransId="{AF40ED39-3E78-4EB7-A810-C5805E33708E}"/>
    <dgm:cxn modelId="{431A4A36-C54E-480C-B7A6-31E4A53B8ED4}" type="presOf" srcId="{AA5E8093-0CC2-4413-879B-B73620DE9F7C}" destId="{50266C27-4DE4-4491-959E-0A6665D7EB0F}" srcOrd="0" destOrd="0" presId="urn:microsoft.com/office/officeart/2005/8/layout/cycle6"/>
    <dgm:cxn modelId="{1C564055-4181-44BC-9835-C11404115C6B}" type="presOf" srcId="{AF9ECFAD-2B65-4465-A7D6-5705DA555B59}" destId="{1B229837-6A0E-452C-B1EE-71CDAE557C40}" srcOrd="0" destOrd="0" presId="urn:microsoft.com/office/officeart/2005/8/layout/cycle6"/>
    <dgm:cxn modelId="{4A9251A1-7D52-40D8-AF30-CC1500CCCFED}" type="presOf" srcId="{56F4039E-0FAD-4D6F-9AC7-F9A6FFCDB83E}" destId="{46CBBCEC-AB3E-43D8-888A-C51BD520EF38}" srcOrd="0" destOrd="0" presId="urn:microsoft.com/office/officeart/2005/8/layout/cycle6"/>
    <dgm:cxn modelId="{FD180FE6-8782-417D-8777-654D7B29C19C}" type="presOf" srcId="{C9753CB3-E06A-4AD7-80FA-F5087F4FCE41}" destId="{5D060B02-5654-45BD-8511-10429F593A8F}" srcOrd="0" destOrd="0" presId="urn:microsoft.com/office/officeart/2005/8/layout/cycle6"/>
    <dgm:cxn modelId="{09B2229B-A75E-4853-8087-369303232A12}" srcId="{A47A45FD-1957-4817-A990-5A2288604FBA}" destId="{80877CED-197D-4809-B069-563BDC78FC9B}" srcOrd="3" destOrd="0" parTransId="{B900C585-56EE-4A17-BEE4-FD0B6DD7127A}" sibTransId="{3A21D235-7326-4BD3-9609-00AB51FAF383}"/>
    <dgm:cxn modelId="{5D81CB49-EB53-4B04-823E-735431A05E7B}" srcId="{A47A45FD-1957-4817-A990-5A2288604FBA}" destId="{CB6F2D8F-BCEE-4822-9734-F9E0BDCBE68B}" srcOrd="1" destOrd="0" parTransId="{ADF711F5-E2E4-481A-8C9E-70519B4434BA}" sibTransId="{BB7813D5-F0AD-43EF-B08A-77CAA3EE8DED}"/>
    <dgm:cxn modelId="{4DC0DC1D-BD1B-449A-AFFE-39973348F5C2}" type="presOf" srcId="{CB6F2D8F-BCEE-4822-9734-F9E0BDCBE68B}" destId="{B5C73B13-E2D4-45D5-BAEE-1A4728BB02B4}" srcOrd="0" destOrd="0" presId="urn:microsoft.com/office/officeart/2005/8/layout/cycle6"/>
    <dgm:cxn modelId="{70AA31C0-E0B4-4FB6-8C2F-AD9EDF58A529}" type="presParOf" srcId="{6B81330A-651D-45FA-AC31-A25B527E404A}" destId="{46CBBCEC-AB3E-43D8-888A-C51BD520EF38}" srcOrd="0" destOrd="0" presId="urn:microsoft.com/office/officeart/2005/8/layout/cycle6"/>
    <dgm:cxn modelId="{A770C4A3-7D80-4ABF-9B47-F7577A2FA3F1}" type="presParOf" srcId="{6B81330A-651D-45FA-AC31-A25B527E404A}" destId="{5BD21C0A-85C6-4D60-9446-047CC7D8850D}" srcOrd="1" destOrd="0" presId="urn:microsoft.com/office/officeart/2005/8/layout/cycle6"/>
    <dgm:cxn modelId="{38D3AABE-3E01-4DAC-9042-3DDAED3B4050}" type="presParOf" srcId="{6B81330A-651D-45FA-AC31-A25B527E404A}" destId="{4F269471-4E33-4972-9DF5-FE7130D8FE0D}" srcOrd="2" destOrd="0" presId="urn:microsoft.com/office/officeart/2005/8/layout/cycle6"/>
    <dgm:cxn modelId="{A45BB965-02B5-4893-870D-B3BFCD617957}" type="presParOf" srcId="{6B81330A-651D-45FA-AC31-A25B527E404A}" destId="{B5C73B13-E2D4-45D5-BAEE-1A4728BB02B4}" srcOrd="3" destOrd="0" presId="urn:microsoft.com/office/officeart/2005/8/layout/cycle6"/>
    <dgm:cxn modelId="{B5334806-80CF-4982-833C-806F25093498}" type="presParOf" srcId="{6B81330A-651D-45FA-AC31-A25B527E404A}" destId="{7218CF1D-1B4E-4417-B6E0-CA3CEB9CCCBE}" srcOrd="4" destOrd="0" presId="urn:microsoft.com/office/officeart/2005/8/layout/cycle6"/>
    <dgm:cxn modelId="{04A0AB5E-D374-4B1E-86D7-27582BEAE7E9}" type="presParOf" srcId="{6B81330A-651D-45FA-AC31-A25B527E404A}" destId="{91A3A083-DE93-4C51-98AB-B1F1F78CF959}" srcOrd="5" destOrd="0" presId="urn:microsoft.com/office/officeart/2005/8/layout/cycle6"/>
    <dgm:cxn modelId="{7429B757-8721-4C6B-B9D0-F84F7AF21BAD}" type="presParOf" srcId="{6B81330A-651D-45FA-AC31-A25B527E404A}" destId="{50266C27-4DE4-4491-959E-0A6665D7EB0F}" srcOrd="6" destOrd="0" presId="urn:microsoft.com/office/officeart/2005/8/layout/cycle6"/>
    <dgm:cxn modelId="{1AF28D6C-D9E9-402B-86BF-FC15ED7976A2}" type="presParOf" srcId="{6B81330A-651D-45FA-AC31-A25B527E404A}" destId="{89E3A8DB-FFE0-404D-8AD9-8A42AAAB693E}" srcOrd="7" destOrd="0" presId="urn:microsoft.com/office/officeart/2005/8/layout/cycle6"/>
    <dgm:cxn modelId="{8EE115E6-ADCA-4FA7-A7A7-ACC1B4752B98}" type="presParOf" srcId="{6B81330A-651D-45FA-AC31-A25B527E404A}" destId="{80BE66E1-4A63-4C36-A32C-A51F68EF02B3}" srcOrd="8" destOrd="0" presId="urn:microsoft.com/office/officeart/2005/8/layout/cycle6"/>
    <dgm:cxn modelId="{5B0C160D-19B6-4901-A22F-F890A2AF99FF}" type="presParOf" srcId="{6B81330A-651D-45FA-AC31-A25B527E404A}" destId="{F7A07871-9D39-4DC9-9B0E-7AD6925291B2}" srcOrd="9" destOrd="0" presId="urn:microsoft.com/office/officeart/2005/8/layout/cycle6"/>
    <dgm:cxn modelId="{29C1A76F-C41A-4063-BB9A-090A60D7075B}" type="presParOf" srcId="{6B81330A-651D-45FA-AC31-A25B527E404A}" destId="{6C879464-364E-439F-8FD8-4EBB5AC6376F}" srcOrd="10" destOrd="0" presId="urn:microsoft.com/office/officeart/2005/8/layout/cycle6"/>
    <dgm:cxn modelId="{06C2CE7D-A094-411F-8DD4-426DCC0C13A0}" type="presParOf" srcId="{6B81330A-651D-45FA-AC31-A25B527E404A}" destId="{7DB1B1E6-2D1F-4849-A755-663B734115DF}" srcOrd="11" destOrd="0" presId="urn:microsoft.com/office/officeart/2005/8/layout/cycle6"/>
    <dgm:cxn modelId="{8D883E6A-68EC-4391-AAD5-EA21380E5BEF}" type="presParOf" srcId="{6B81330A-651D-45FA-AC31-A25B527E404A}" destId="{1B229837-6A0E-452C-B1EE-71CDAE557C40}" srcOrd="12" destOrd="0" presId="urn:microsoft.com/office/officeart/2005/8/layout/cycle6"/>
    <dgm:cxn modelId="{217490FE-C6F6-4722-8E1E-C38CFE647162}" type="presParOf" srcId="{6B81330A-651D-45FA-AC31-A25B527E404A}" destId="{33AF58F1-DA0C-45CA-B2C7-7AED1AA0A4E6}" srcOrd="13" destOrd="0" presId="urn:microsoft.com/office/officeart/2005/8/layout/cycle6"/>
    <dgm:cxn modelId="{4E5B27C2-385B-4B2C-965B-F09D17498570}" type="presParOf" srcId="{6B81330A-651D-45FA-AC31-A25B527E404A}" destId="{5D060B02-5654-45BD-8511-10429F593A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BBCEC-AB3E-43D8-888A-C51BD520EF38}">
      <dsp:nvSpPr>
        <dsp:cNvPr id="0" name=""/>
        <dsp:cNvSpPr/>
      </dsp:nvSpPr>
      <dsp:spPr>
        <a:xfrm>
          <a:off x="2513268" y="-137755"/>
          <a:ext cx="2135184" cy="1444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Poikiminen (vasikan syntymä)</a:t>
          </a:r>
        </a:p>
      </dsp:txBody>
      <dsp:txXfrm>
        <a:off x="2583790" y="-67233"/>
        <a:ext cx="1994140" cy="1303597"/>
      </dsp:txXfrm>
    </dsp:sp>
    <dsp:sp modelId="{4F269471-4E33-4972-9DF5-FE7130D8FE0D}">
      <dsp:nvSpPr>
        <dsp:cNvPr id="0" name=""/>
        <dsp:cNvSpPr/>
      </dsp:nvSpPr>
      <dsp:spPr>
        <a:xfrm>
          <a:off x="2192365" y="841575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2466223" y="48586"/>
              </a:moveTo>
              <a:arcTo wR="2025270" hR="2025270" stAng="16954528" swAng="1746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73B13-E2D4-45D5-BAEE-1A4728BB02B4}">
      <dsp:nvSpPr>
        <dsp:cNvPr id="0" name=""/>
        <dsp:cNvSpPr/>
      </dsp:nvSpPr>
      <dsp:spPr>
        <a:xfrm>
          <a:off x="4947921" y="1361226"/>
          <a:ext cx="1842075" cy="149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Heruminen -alkulypsykausi</a:t>
          </a:r>
        </a:p>
      </dsp:txBody>
      <dsp:txXfrm>
        <a:off x="5020812" y="1434117"/>
        <a:ext cx="1696293" cy="1347395"/>
      </dsp:txXfrm>
    </dsp:sp>
    <dsp:sp modelId="{91A3A083-DE93-4C51-98AB-B1F1F78CF959}">
      <dsp:nvSpPr>
        <dsp:cNvPr id="0" name=""/>
        <dsp:cNvSpPr/>
      </dsp:nvSpPr>
      <dsp:spPr>
        <a:xfrm>
          <a:off x="1942219" y="228159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3957097" y="2633355"/>
              </a:moveTo>
              <a:arcTo wR="2025270" hR="2025270" stAng="1048352" swAng="1246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66C27-4DE4-4491-959E-0A6665D7EB0F}">
      <dsp:nvSpPr>
        <dsp:cNvPr id="0" name=""/>
        <dsp:cNvSpPr/>
      </dsp:nvSpPr>
      <dsp:spPr>
        <a:xfrm>
          <a:off x="4056438" y="3513103"/>
          <a:ext cx="1944054" cy="1394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Tiineys</a:t>
          </a:r>
        </a:p>
      </dsp:txBody>
      <dsp:txXfrm>
        <a:off x="4124498" y="3581163"/>
        <a:ext cx="1807934" cy="1258089"/>
      </dsp:txXfrm>
    </dsp:sp>
    <dsp:sp modelId="{80BE66E1-4A63-4C36-A32C-A51F68EF02B3}">
      <dsp:nvSpPr>
        <dsp:cNvPr id="0" name=""/>
        <dsp:cNvSpPr/>
      </dsp:nvSpPr>
      <dsp:spPr>
        <a:xfrm>
          <a:off x="1554789" y="709883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2493888" y="3995580"/>
              </a:moveTo>
              <a:arcTo wR="2025270" hR="2025270" stAng="4597282" swAng="13366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07871-9D39-4DC9-9B0E-7AD6925291B2}">
      <dsp:nvSpPr>
        <dsp:cNvPr id="0" name=""/>
        <dsp:cNvSpPr/>
      </dsp:nvSpPr>
      <dsp:spPr>
        <a:xfrm>
          <a:off x="1049241" y="3551975"/>
          <a:ext cx="2209651" cy="13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Maidontuotanto vähenee</a:t>
          </a:r>
        </a:p>
      </dsp:txBody>
      <dsp:txXfrm>
        <a:off x="1114436" y="3617170"/>
        <a:ext cx="2079261" cy="1205130"/>
      </dsp:txXfrm>
    </dsp:sp>
    <dsp:sp modelId="{7DB1B1E6-2D1F-4849-A755-663B734115DF}">
      <dsp:nvSpPr>
        <dsp:cNvPr id="0" name=""/>
        <dsp:cNvSpPr/>
      </dsp:nvSpPr>
      <dsp:spPr>
        <a:xfrm>
          <a:off x="1315760" y="428040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320241" y="3118247"/>
              </a:moveTo>
              <a:arcTo wR="2025270" hR="2025270" stAng="8840331" swAng="11303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9837-6A0E-452C-B1EE-71CDAE557C40}">
      <dsp:nvSpPr>
        <dsp:cNvPr id="0" name=""/>
        <dsp:cNvSpPr/>
      </dsp:nvSpPr>
      <dsp:spPr>
        <a:xfrm>
          <a:off x="406563" y="1418368"/>
          <a:ext cx="1952106" cy="151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Umpeutus (lehmä ei tuota maitoa)</a:t>
          </a:r>
        </a:p>
      </dsp:txBody>
      <dsp:txXfrm>
        <a:off x="480384" y="1492189"/>
        <a:ext cx="1804464" cy="1364584"/>
      </dsp:txXfrm>
    </dsp:sp>
    <dsp:sp modelId="{5D060B02-5654-45BD-8511-10429F593A8F}">
      <dsp:nvSpPr>
        <dsp:cNvPr id="0" name=""/>
        <dsp:cNvSpPr/>
      </dsp:nvSpPr>
      <dsp:spPr>
        <a:xfrm>
          <a:off x="1095009" y="806876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582041" y="604421"/>
              </a:moveTo>
              <a:arcTo wR="2025270" hR="2025270" stAng="13473137" swAng="16636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276A-9D84-412F-8F19-5EBD2D47284B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F40556A-4DC1-4FD7-8770-E032E737FAD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9B6CEA-5630-41CC-89CD-F8A094E7CB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0270-2CCE-4013-8498-1FAE874C6094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2FA78F-7188-47D6-BBDD-39D2CFFAF15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D76D68-F926-4E40-93BF-66EAD73D190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A9AA88-91F2-4889-BD2D-CF2EAD0747D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54A8E-2F05-4906-BE61-AF9E2B684B9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07690-4995-47FD-8494-A0E8CDF841D1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C5BA2-A808-46FB-BC6A-75B3C9D0CB0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7E6AC5-99FA-427E-816C-9B499086AA1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078920-08EE-4E6A-A1E5-C89A23E87E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C499-E603-463B-AA79-76125512128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1B6E62-C298-455A-893C-595D861251F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C93E-04E3-40E2-8218-BEECD99EA49F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C0AA91-6DEA-4EE4-9425-3F9EB17DCE6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B8394D-856E-4FFB-897C-D9A10D32B23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7D7E52F-9997-4AF7-BC10-7137CBD0FE6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DE3CC2D-1E3C-46CC-9D12-6B5BADA5C7C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9C589CC-B3AA-43AC-AA61-CD79F39B958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F8858AA-89CF-4C63-9006-6DBECDC17F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1E0C84A-911F-4880-B71C-3CDEF684533E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FA97014-B5C8-4532-B707-DB9F1F0E6A6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722B945-9758-47D5-96BA-316CA6825EF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D7B9467-D3AC-4955-8047-4095EB8846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9794-1FAB-44D5-A134-269BF77B7DB6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1618397-3062-435D-AFBD-CD9D4F02AE4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27D948F-8304-4B11-959F-A30E1AD7750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C4DCB0D-8AB6-47DC-A0C3-4600CE9E980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3824505-D457-4650-A578-CE1C88ACCCB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FFDB41B-556F-4D50-A548-58F1346B377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D8B6DE9-C03F-4CFC-B02A-176FB45D7D0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11EC36E-37C9-4CF3-9561-ACA4D0D6589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033464F-A529-4E2D-A17C-DF75EEB7D35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C1B47A8-9DA9-40CF-A14C-75CC188AD0C3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C49C02A-8B35-4447-B851-A5D4502CD9C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D58D-86E9-4C61-9933-03B589136793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01AA518-6FB3-495A-BCBE-8D04CEF94C5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9FBEBB6-7294-44EB-B08E-5FF7CB2CAD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3FFA6CC-E5B2-4D18-805C-44B4E2B6BA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F8C0EE2-0FF3-4FE7-A114-FEB7012D621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8CA39AB-E2FB-47FE-8DC7-6F183AA9E56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09FFCE3-81A7-43CB-96C3-FFBDE74BDEE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85670B-68FC-4A0F-A97E-CB1203BD189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D3562EC-2D90-493D-A3CF-F19E856C807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DCC0292-7F9E-4775-A859-E7A5F8988BB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72CDE8-7081-4E17-9368-17E0E7ABCF4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B198-959F-4417-A628-BE50B95E801B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37E03F-F801-4880-A244-F97EB4FAEA2D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88EC4B-7DCB-4136-9406-39F0E8D1E4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22D7749-BAD9-4267-8548-14344A3534D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5A2C0A-6E60-4FDD-A649-97A6077CCE9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A9E845-BA81-41B8-BF39-F4D03529DFE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E16D0C-A1ED-408C-893A-10711D80D8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B4E2-C071-4081-9F83-BFDBCF69B3C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3004-E913-478A-86D9-CBD04E077B7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FC98-368E-4C8F-AF6D-1E641033AEF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54E5-F937-425A-BFF5-1F506F338345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A777-0A86-45AD-BF33-E45F4F271D6C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88B4-5D77-4275-A019-B5E920C199BC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36E43C9-E41F-4349-BC9B-E28FD1D20E30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763FCCB-7DBA-4324-86DF-735673EC169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664EA49-2D3C-4E1E-BE7E-73B0C5B71DC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FBBE597-9F52-4831-9170-D4E4797CA68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DF492D3-D39C-43BA-9C01-1A030E79F294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5D6577-2012-4996-9648-76C0A9C1930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36AB39D-B72C-4E2F-A133-024A7FDF6DE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84D58B-711D-4DFC-8984-44F1C4B80A8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63E4B41-00C7-4280-8EC8-8C39EEA2E35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BCF8-3F86-41DA-B441-A77A67787688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0E49DF4-1DC8-4404-B909-9B78226E1333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02DD0DE-1D9F-4969-B15F-CE4E917A4F5D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B47BC33-994B-43EF-9230-AA0D7E61C97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A6A3576-FFF7-40FC-8C00-019A9F6A1C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4CBCFA9-CC32-4556-BD69-B4FC4A6613B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02AE22E-A058-4EFC-B724-546A66CD2B7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231463-8C05-42A6-A52C-289D672AD22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8333913-EE69-4BB3-8656-0A3A8A3BA4F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FABD0E2-C3C5-4254-B4A7-31E0EECBE132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633B192-997D-42EF-9219-83447A3DB34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E9CF-E24A-49E9-AA82-CD51DB0D822E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ECF13D2-CBA1-43F7-A8C6-7607C158D1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7BCFF73-768F-4607-ABAD-43F16752CEA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75B97B9-0574-4320-A7E2-CDE9C8C94F6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B05C967-8ECB-470C-852F-B4568C78CB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B64C3D18-A5B6-451C-8D1C-7A310C0E370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FA7715D-3665-4348-8261-458CE3905D8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BB658776-402C-4661-AC1F-12B5D1C9A42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9D08975-A2E0-42EB-A725-68B98E4F1FEE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9948C082-1E60-4007-B7B3-F74E75A8C062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0503418-ECFB-4875-9C1D-C316BFADF6B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4E0B-FDD1-465F-848C-61D51A846E17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EF88BFBA-2C68-48A1-AE81-82BD2369F50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266A1BC-44CE-4CFA-AAD9-A877B9F2F22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8BB81C3-BCF7-4C4F-AB74-A776235F93E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7F8CA0C1-82A0-49BE-9E92-CF528FBDA5B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FF6F789-BC06-4400-A11A-40E92618330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983D7D6-80B3-41DA-80F0-004D716EECF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2A6F751-46C5-4F6D-8BE2-D06D53D9FF3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E8D11D4-89FB-4762-900E-EB7AAFF61C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DEA33DD-FCF1-434B-A2AA-8F7B1EC9458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3EFE6DB-8847-44D9-86CD-44C45C0E15A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4A40-BAE5-4CF7-8559-41F4ADE962B3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FDB7593-4AD5-40F1-A4C1-BE6FA247921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ED5142D-D967-4C89-8E4D-2209BEAE139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C256783-C5DB-4501-9597-A668454147D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9B14EFD-0D42-4BF1-B5B1-9BC8D390981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1C50A99-50C8-474A-A1FF-B018CDE4FE4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4EC5AC2-0292-4FE0-928E-4FE779AF4595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E6F3508-ED45-4484-92A9-25D8B5A6AAB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112ADD1-F9B7-472D-B810-FA089CDFDCB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32127A1-C80E-42D7-AD8E-D8E2F911090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6DEC783-9E52-4E11-957D-7B41F9763F7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20CB-568D-4F75-85BB-C7820D1915E1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A6BC69B-1E3D-455A-B12B-4D4DC4EF400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3A6DE0A-0283-442E-B61C-CC77B8C108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70CB77A-40C4-489A-B1F0-36320AB2C500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2B12A61-4898-4354-BF1D-EC5738475B1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BC4081-BCCB-48A3-9633-DB9E9725579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81ADFC8-B5EC-49C1-AFB5-4E7FEBBE8B7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53F19E2-3C01-4501-BDC2-505285A259F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0C3F2E7-7BFC-49D2-B80E-27CFF82A4C7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D332363-3018-4E6C-B6B1-FC8A397A0AB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E2F1FB9-B1A9-4D44-8997-1EFF7454653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C273-A556-4223-B369-C333A3684B3F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C72222-D13D-4E75-B8EE-B1702D2CE72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1EC49E0-C6EB-4078-9C19-A735966E3B0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AFA4A4-DDF8-48EC-8DBE-166E5D934C9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2888D1-A94C-4DB4-B68D-762CD3C5E33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3C6F-D517-4949-A101-5E5941145F97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FEFEBC-19E6-4B4A-AB0E-F2191AECAF41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C8101E-431F-4079-AD43-8C8E28ED58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70CE8E60-7426-462F-9B82-60D3C61AB80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DA96DC-790D-485A-A0A5-8D4CB8279F2B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4DA182-7082-4111-AB67-EA855D87136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179A09-F035-40C9-95DC-A7FC3C0D3DA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08C2B607-04E3-4437-963C-26CF53D718D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28B6499-AD91-484E-A2FA-77D2D935F752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B7A517A-993E-4885-A179-C1E073AEA81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612561-01EF-4DD8-8B94-D3AD7E9D93B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E86F6B1-3D5F-4734-BFCC-DD46B9CBAA7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7EF797-225A-4FD5-9BA9-3AC416B244A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D6C8CA-EF36-47B2-8FE8-9ABF469F6C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D7BFB-1429-44A6-A6D4-7245A871594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B1C2F0B-571A-4DF6-850A-BB0354F1259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283D0A-C052-4CFD-BAD3-8802501808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BF6BAC-B802-4133-A42C-E4D62C338F7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6FA5269-967A-4BD6-9971-9081FA1940F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5D94D-EC22-44C5-B650-B92F5BCC9E2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C92F499-24BF-4627-AB9C-83D9BAD3A0B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2E07CCD-332E-49ED-BE3D-193AC09FA4D8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ECD3D0-F308-4041-9FD5-68BACB3BAE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37E5FC-59D2-488F-874D-D6238751F6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8F8A1E-8293-48AC-AFB0-3099056C6D7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A5CDAB-169A-451D-BEBA-27368122D59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A331704-F719-45FC-9632-F087971080D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D74FBA-1E23-406B-B520-D57D895155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626723F-1E66-4788-8A7B-02DA313378D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1CB36F-EBF7-4FBF-B42B-7D571C98BB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F77917-86BD-434B-84C7-D282A076A9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B69CA3-1AA1-4A12-A0AC-11EFB728999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6302547-8296-44D6-A2E8-E32008A921D7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B29C097-3463-4974-A773-7678F4C951D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B14F32-454B-4922-BE20-CEAB17B53EB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80C319A-EA8F-42FA-BCE6-5D6C6BDEE81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1DA0A8D-D5D2-4667-BD3B-D1675D720B5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9832A4-CD92-46BA-BB63-34A6E2E363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17588C2-A86D-4648-9E6A-5B68AAECF82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3B72BA-60C4-4E5A-B178-3B8527FB83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BD4EE7-1285-4883-9326-3AEADC4517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E39C0EF-E726-4C27-B508-DBC697D003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1DB1F5-3CFB-48B4-BB40-350BD42FDE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D982849-30CB-45EE-B604-4B0DA75D980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D7BE5D-124E-498B-8796-24B43268D1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323933-E529-4F21-9D7F-47CEEE25CB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34BBD6-854A-4AD9-8F15-E59B095BA7F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3A65413-7D0B-4D48-BBCA-3F55441629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E7D95AF-7FDA-4C79-B2F8-DBE254E4213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D4A093-2B55-4919-8C61-28153BD34FC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F510C2-6517-4C3E-AC63-6616769A2C6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4B4B571-DC55-4E4A-ABA1-B5284AECE2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C840805-A93E-4B39-BF6C-747DE93AE1F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12DDAD-F310-4F2F-92BF-A55A975C97E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FF0B0E0-49F4-4AF8-A073-B6DF66D8E76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072DF4-5CD6-4544-82EE-81B46BFE303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C5B03D-36AF-467C-86F2-68595278D0D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72F47F-8C62-4871-A468-8716E18A155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A48F75-DF0D-470E-807E-F7C845C6A64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A68B8E-FE59-44BC-87C7-9CA85A5B079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D850B1A-5F2A-4BD1-8B34-D75AB490AC7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7CFA11-B203-4558-B588-1D82B50EB2B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BB7263-34CF-4468-A4E5-3A1AC28726C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DB39EA-194B-4042-AE3D-36ED7F77FD3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A936073-3A72-4088-B6B8-7C4A843DCC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72FC7A-A9CC-4C6F-B8F8-C8713D8815B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3736C0-B88C-476C-B62B-36A01042879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AC6A6D-24F5-46B5-A61D-3EE86FA7019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05B64F2-6BE9-40A9-B842-FB3F13E380F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943EA7-D497-4961-934A-4A024A060DF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B377FB-4587-44B1-8BBE-0457954F012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F2BF2B-F229-437F-842C-2DDB0C3352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61A5A0-4978-4FC1-B605-E3A48C5EEE1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F89586-CB2B-4CA3-932F-2A37339DD6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BC1A9E-6F3A-45FD-ACCC-BC760DCCA12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A86C271-5200-4A76-9ECC-AB20FD7871A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9473026-9FFE-4A30-B36F-E5D1D9EC08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C79FF80-053D-4142-B97B-DB9D84667F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12D333-7A42-4E54-B3C1-99B0D83C535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7A217B1-1431-4CF0-BEA2-5C2B018F44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2E51610-EEDB-4DEC-B065-585AFDEF3D4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7644B8-459B-42E7-BA3E-875909ADF21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62D62F-844B-4BAF-A03C-001F74103B5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C5558C-FBBC-47A2-960C-B1C6A639DB1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9119C95-A0D9-4C92-9EEB-404A5D4BC5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2C6949A-E6EA-4526-A323-62702AAD9A7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C43020F-51CC-4B46-9945-CEB6A6C9ECF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8644088-9B9E-420A-BE4B-F82E7D4847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6A1F8AA-5F66-46E0-A14B-A55CA62E08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FBB0F7-0E7D-450B-ADCB-F4CC37F5756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ADF0377-7E00-4D20-B12B-068FEF8E2BF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AF5E39B-8878-4D85-8073-D1EBFC091B6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E7191A-21DA-4776-B55A-3CA5C5B5F75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E228174-47A3-4E19-8EFD-6D57B802EB7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B5618D-C670-4E8F-B2E0-752641DF1F6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2A5B1F2-2C22-46F2-9337-1456FC4B937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D7F985A-956A-490B-819F-C0909E2377F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E221170-5DB8-49B6-9624-DDF07DADF3B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629298-F0E6-445C-88A8-AE76469289E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ABE249-3167-46C0-8358-5892CC093D2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F08A72-B6CA-416F-BA71-246A1B2AF8F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004D65-884E-449D-AA87-BDC9F66BEAD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C8AF80-EF0B-45B4-A7CC-17518452441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C889B93-C7DC-42BC-A24A-9DD0DACB87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38CF739-F25E-47B4-A14D-0DE4E48EE76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0AD2BF8-65B8-4F48-A6A9-53914BB9F0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F344DE4-6E25-4E48-82FF-4B8FCED666B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DE82DA8-DE1C-49E3-B317-28F4D7F9F0E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1D00F63-9D2B-4475-9535-09A1690FA99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496E7F7-B472-4D15-A1AD-E4E25794493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FD7A8E1-EAE2-41B8-94CA-F72B78594A6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78050BB-7F41-4FBA-B167-536D57B4EC7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6428235-B182-4CE7-ABAC-D8D0350AF85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6846C27-EFA7-44EA-A26B-E17C911D58F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C9524C0-EA2A-46C2-B6B8-0432A4ADAAB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2295744-DBF9-4202-A0F4-635C350423B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165F068-A08F-42D6-AA46-3042CD456BD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BCCDD95-F1AE-44E2-B01A-DCEBE351BFB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BBC3C7E-02A6-467A-887E-E9CD8789B74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11499B-006D-4FD3-A01E-FB5D15FDE44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42A40AD-CA6D-45A4-80A9-07103219D27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86E9737-784F-4B66-A324-40BF02315C1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31FD997-B798-47DD-9F5E-0745386C3B0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EABB172-B4E1-4F21-94C1-B59D3FD6091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53BACC8-EDD7-4F2F-9E49-EEE92A14F4A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445E2FE-948C-4C30-AE1B-11ADD3EA0D7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077CA83-0D91-43F3-B2A7-B7B8D299727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756E0AD-57AF-4CC8-AF0B-342EA012EE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324A18D-743B-4892-8763-B903D10F4B3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01B47AB-62AE-4E21-9754-5855E1805BF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E7E3A-7E6B-4195-B4E7-FD5283E542B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A5D9F92-756D-46FC-A9BF-9C143B36654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F57CE55-0772-4855-8F65-79824A8F5FF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4B44014-B020-4AF6-8EED-B588D87BF8E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36B794A-4EA1-4E87-B8AE-C8AAA917622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278CE07-6F2B-419D-95DB-D18CB3951F4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921B665-A3F1-42C1-853A-2461743FB47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D94EA-E9EF-4D86-A839-C4E7D8013E2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553208C4-5CDF-4E40-9EEB-190B369B5F4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525FDFB-529A-477E-9330-705D17743E8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6678EB-EA9E-4D22-919C-6BCC190375D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C28725A-5FA0-4DEC-B5EB-030FBB930902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A3E3A47-7513-4175-AC00-9E4E3C7AA27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8D6F7C1-8B67-49C6-A8A3-DA356C39730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AC2C497-A7EC-48CA-9A5F-494959C4D5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0891EC1-A72C-4C0F-A9A1-860B48AAC8E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A4BB47B-A9DD-4157-93F2-60A9F9451F7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23C6F39-DA15-48F0-9722-516B7A2B78C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228E540-ABA8-40B2-92C2-FC379C6BE66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1722FAC-8819-4153-A20F-917C632172E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76D7B22-DA28-43D0-9407-80C79A7B4FD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2EF014E-D21A-4034-B364-2240665A88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8FCF62-1C06-4CE6-B62C-FA031F87DFC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821D1BC-9FE9-4A55-A249-8CD68763C97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4CC1694-3B6C-4D15-9FF3-B4AC15DC13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84C9931-EDB3-4FD0-9B58-434C94A0F64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4EE27F4-55AA-4098-9B82-D042F256193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F202132-246D-4F0C-BCC8-FBBFE76AEBF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5D4839A-66AA-4366-9111-B1120F0DBB4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7F69E7-25BA-4B4C-95D4-BD95E85584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0ADBF6-A724-4931-A49A-33C888BBEF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3C791E8-BA96-4D09-9F03-9EFC28C3B44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D1E5880-979D-4CBB-A86F-F24DAEB465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73714-ABBD-4F41-AD69-2AE1EA50C50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B51CE4-A1B9-4B21-8EBF-18BD8D7C71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B7C7B8-0EB4-4C0D-95C7-F816887DCD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270572-B313-4373-A68B-8AA5B183FE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8DADA7-7B90-4DCF-A953-448CEA01E1F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C30EBF-6C43-426F-A7AD-1367E9F6A8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5F2DCF9-E88E-43FB-9B8A-7E1F683F3E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CB2AA1-4F82-41A0-9BC4-55A83EBBC8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827F3E2-9327-4DBB-91D5-8E313CD4BA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78E9DC-AB34-4384-9210-E9C49C1CB9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2D2D82-E63B-445B-B575-9A1796427F2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AFBBED-2422-4764-B746-D1FE51F8484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A91E8FF-CBB6-45F6-B62A-EABC90559AC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476E366-0726-4663-9245-8B8AB0F713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D618B5-2214-4990-886E-184C818ABF0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EF2176-A745-4004-BDBB-89C4151A8D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0A9555-4B78-47BD-8B4E-23E6892174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60EDED-0138-44F6-BAFD-DB9F0F6DFCA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80AE1E-B9CC-467F-A3E8-674EDA82F06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EAAAA2-5E0D-4271-BFB5-1D1D4EDC902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0847EA1-2ECF-4EBA-85FE-53750B783C4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FE8195D-0E99-4CBA-8EA7-D7B3B09632E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1D35B-B0BB-49BB-8A29-A65AD28672C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0B1CA91-382A-47B4-9FD0-0DBD11A9C6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F972595-6684-40C4-BC00-C49460F5B01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BEC88D-BE95-443A-B7E2-B0ABBDFF1522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26B2A0-5F13-4485-B2F9-4595C0F1D320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CE82A38-8E55-449D-8226-4868C51DA46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7137DF-92DA-4EB1-AD5D-B78986A72EE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2DA206-EFFE-44E4-BD75-F6B877728B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E628338-96DD-4324-9B75-133CF4F5EA0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657952-B129-4AC7-AA96-910C8DE15C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DCC83A-5DF6-4EF5-BE64-0B8669909B2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76D529-E20A-42B3-98EA-A51AD705CC1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862613C-5F85-4BB4-A2C1-D492867E92D7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17626-5239-4C7E-9E37-9861E7B9CCD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642E4A3-7BC4-460F-BAE7-867258AFDEA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349E1E-0963-47D9-865A-E8C07B1B783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A3D2CE0-9259-4ABB-B612-37A881ED65D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4566C0-CDA1-4103-97F5-295A8EF399C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AA1170B-B775-49F6-837B-F86EF162CAC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F473B32-DF74-452E-9DCD-DC6FFD8218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A1A2FF2-D8DE-4778-8861-8F19143ABBC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06A2F6F-7540-4F92-BCBD-2397D5D3769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AF2B51-FE27-4F33-85A2-4F8609510D1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01D91D-1A86-458F-95C4-0C53D641A9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978008-6E61-432B-AC95-24858FA6F8B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C7E5222-629A-465F-B2E1-658D9C81B0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B083B80-C923-4324-ACDC-1ADFE8E93E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84E779-AFE6-4F7D-81E0-B7F9EB9E6DC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8B0102-F936-495E-86AA-16B8B22A72E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213543D-3753-4EC5-B802-E6A7C8B1FE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E8A9958-7874-4192-B4A9-E25A52ADB2F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A2F780-C89C-4D20-B1A0-9C12619E40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E4E6E5-CB5A-4B82-B7D6-505B1563E7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627707-42A9-4FA8-AA2A-2930F47ED20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F5B02A0-ECF6-4D56-BBB5-8479AD205AC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52E9018-517E-42DF-9322-F20AC2E5D2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2BDE07-F3D8-443C-9CC4-DBA28FBBF6C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E1F94F-3C4D-4987-84DE-3A3802F633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38876A-E115-4871-B0BE-B465E90188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211D654-92AA-424D-9D5F-2AF801F517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8C78AB-4B33-4984-84D8-1AB14572B0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09CD344-BA61-4CD3-A50C-A5A98CEDBF6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6BC851-047B-4B26-A7A6-1138333FE109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B8B46B3-64B7-4B41-8234-2C0A6D8A6569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C4530-9273-4087-8494-C989E52C4C2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52D43C-5DE9-4160-AEB5-4B6DD763A77F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2CE556-9803-492D-B454-0833253476F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04E26A-3492-4FBB-ABC5-9480A1EEE8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F5CB55-96B0-4026-9022-FE388C83ED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077548-E63C-45EF-B624-98DD449AF5C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9311A5-E9C5-41F7-B4AF-A2543009649C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559133-7481-4FD3-931E-FA9FD8E3592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6CBF8BB-B403-44B5-8893-F013EB962C0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DFD96B8-4E29-464C-88B4-7D85CB89DC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80EAAE6-B805-4F59-9695-FF1CDACEBD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3C5CEA-92E6-4DF3-B5A9-53BEDC0A3FC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CADD15B-E5A7-469C-AB3A-D8B3EBF842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56944B2-3360-4919-95E6-9DDFAF50016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228C252-2611-4E4E-B231-92FD218C86F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C14B243-B333-46FF-BFBA-416A1E6E44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9E530C3-517C-455D-86F6-0031AA6FB2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3B7BBB4-1D89-4C21-97A7-CB3578977D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7B5D767-F971-490E-9E36-EAF7BF9DA7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71BA2C6-1DB3-4CEA-9ED5-BEA6672112B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A22A07D-0CAB-4E8F-A21D-1F4C3D30255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9D05ACE-25AD-459B-9DB6-967BAA0AF3C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1A7B7B-3BE6-4F71-B1F3-22AE2720588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5DACC1F-F007-46D0-B341-AA6994B17AA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58544B8-1A4E-45B1-A7DD-5F7610589AB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92CA6E5-A0BC-4281-BC84-FF4368EDC8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0D3B591-E38A-455F-B985-F5FD0D4D3E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70D50CD-8073-42D8-BD02-E09E835CD9D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7F49904-F596-43D8-BB90-18F22407CE8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D24C92D-B05E-4409-9B0D-652DE178A50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318A96B-E66E-4332-8496-1B418B63D1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984CB9A-24BF-49FA-8B19-DFE16B15A1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7016280-BA1D-47CE-BCBF-39F4E897E60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B3E73E-A484-4836-BC61-775A2F9C315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458B326-7A8A-4AD9-884E-2AF2A63687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A416A9A-EFAB-415F-B11C-66EF086EFFE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69BC6C2-7B59-4546-A879-3DB35AE72421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BFEA411-38D1-4E6B-A757-C7FEFAB8DDA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C2AA14D-92D7-4D87-B866-2A4B113DC8B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1E7BDD9-0BDE-4460-8349-1101347DB1E9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E894F0C-0967-4172-8FE4-C6A29208456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6807EF8-FF56-4031-B2AB-CD94408E18C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05A6A3-1A8F-468A-97A3-CD0106A3B6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38A9EA7-D80A-4893-96F3-3CF6C7BC1D1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2A905A-8D96-430A-976B-D062F737F61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04182A1-6AA9-49D8-8ED4-F184D5B85B9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F91C2E4-6BB0-49FE-9D66-D1B8B77ECFA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4FDAE36-839D-4A97-B0D8-35CEC3811C0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D15E1C8-6149-4FF2-BEC7-91F272E2AC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A9FBBC0-8DA8-4324-9A1C-AC7D8ED9A801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99AF727-EEA4-4D91-83E4-CCBB30DD3D8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249D74-E5BB-4223-89A7-390DDC305FC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6CBE-F985-4A87-A513-3B7FF13E938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C1ED127-CD46-43B5-A658-0BA28ABDBA4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B316BE5-3490-4BDF-A9B5-E82E28DCAE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EAA4F4F-7F81-4872-A4F9-C793978CAEF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263B187-59E2-4871-B192-72C3C3F1788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9151FE-396C-49C6-9905-D0B845ACC0F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1881F9-2663-463F-8A30-E357E3E811D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65111-A028-441F-B999-6277F13D083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DD06A-65F0-4B2A-996D-289A0482923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BB131-B910-4467-B48D-ABC7D579BE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965A4-FA6D-4E5C-8A7A-49592342754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5A0F-FA7A-4C5B-A223-771C76277489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400D2-B0B9-4F29-8A5B-DEEFB88A422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A1EB8F-B16B-4BD1-8D28-DC669DF4C543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FF48DD-476A-4B74-86CD-62F00E9B90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96969C-4C12-4059-BAE8-21B90C1B285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8CF5D2-9F20-4B31-964E-53D412D06F3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FC55D1-FCAF-40C8-A503-E3843D54D80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60C0D63-3BC7-47D7-B40F-B03144D6C9A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F2D13-344D-49D2-A87F-7990702DE9F2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DAC5-2D30-4F8F-B349-8D12277153C6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EFE41-B9C5-45E4-96CE-6432BBA32349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C8FAB1-D9E9-4954-944F-CFE9B05438E2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0BE180-610E-413F-8F0A-1326B83431D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251376-60E3-4F29-9F5F-1BEF13F21A95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DD667A2D-80E4-4D05-AFDA-A7D979887861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6C3C88-02B0-4A55-8299-A32A749A7095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4C63FD-BA5B-4C1E-9B3E-A3D6D29FC9C5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82B82-7480-41CA-BC22-73A5E2D2FA29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F5A835-DD4C-4DA8-89E4-82D26F8DC441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DC49B-36B6-4E0D-8B3A-80E9FFE10046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4BA12-3CFE-4B55-8E3D-118DBBAB6252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BA9079-063A-4839-97B0-075E100AA09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4A10E5-D6E0-4E57-A750-EAA9EA9D1F7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EC170B-92FC-4E60-8CC5-3EEAFBED05E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55D459-26C9-4A0F-9177-577CCE771EA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A71AFB-9830-4674-93EC-573BB975147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29FB01-68DB-4E29-95A4-2852D80237B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FEAB2A-9F8B-436B-A53E-1AC28062729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16CADB-80CC-46A4-96A9-71F6DF92CD2B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Lypsylehmä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Maidontuotanto</a:t>
            </a:r>
          </a:p>
        </p:txBody>
      </p:sp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Säilörehu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Pieneksi silputtua heinää, eli nurmea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Joillakin laidun voi korvata kesäisin tai ainakin täydentää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Jaetaan ruokintapöydälle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Säilörehun korjuuketju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Niitto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Karhotus</a:t>
            </a:r>
            <a:endParaRPr lang="fi-FI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Noukinvaunu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/tarkkuussilppuri/paali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Säilöminen siiloon tai aumaan (paalit pellolle)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Säilyy säilöntäaineen (AIV, biologinen) avulla hapettomassa tilassa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39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343025"/>
            <a:ext cx="1065847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01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Muista!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161935" y="2438401"/>
            <a:ext cx="4483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Älä koskaan </a:t>
            </a:r>
            <a:r>
              <a:rPr lang="fi-FI" sz="2800" dirty="0"/>
              <a:t>heitä tölkkejä luontoon, sillä ne voivat joutua pellolle ja siitä eläinten ruokaan.</a:t>
            </a:r>
          </a:p>
          <a:p>
            <a:r>
              <a:rPr lang="fi-FI" sz="2800" dirty="0"/>
              <a:t>Tölkin palaset vahingoittavat eläimiä!</a:t>
            </a:r>
          </a:p>
          <a:p>
            <a:endParaRPr lang="fi-FI" sz="2800" dirty="0"/>
          </a:p>
          <a:p>
            <a:r>
              <a:rPr lang="fi-FI" sz="2800" dirty="0"/>
              <a:t>Ei siis roskata luontoa!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2" y="2153264"/>
            <a:ext cx="4241872" cy="4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Rehunteosta sanastoa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fontScale="925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Niittokone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heittää heinän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karhoille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Karhottimella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 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useampi karho yhteen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Karhot kerätään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paalaimella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noukinvaunulla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tarkkuussilppurilla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Paalit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jäävät pellolle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Irtotavarana kerätty rehu kuljetetaan kärryillä säilöön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aumaan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tai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siiloon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ea typeface="Permanent Marker"/>
                <a:cs typeface="Permanent Marker"/>
                <a:sym typeface="Permanent Marker"/>
              </a:rPr>
              <a:t>Auma on pellolle tehty ilmatiivis pitkä rehukasa, joka on peitelty useammalla muovikerroksella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ea typeface="Permanent Marker"/>
                <a:cs typeface="Permanent Marker"/>
                <a:sym typeface="Permanent Marker"/>
              </a:rPr>
              <a:t>Siilo on yleensä betonielementeistä tehty korkeareunainen laari, jonne rehu tampataan ilmatiiviiksi ja peitellään usealla muovikerroksella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09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Muu ravinto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Viljaa</a:t>
            </a:r>
          </a:p>
          <a:p>
            <a:pPr marL="914400" lvl="1" indent="-3429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Ohra ja kaura, jonkin verran vehnää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Valkuaisrehu (esimerkiksi rypsi)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Hiven- ja kivennäisaineet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08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Lypsy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535324" y="2443163"/>
            <a:ext cx="8358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Lehmä lypsetään yleensä 2 kertaa päivässä, joskus 3. Robotilla lehmät käyvät lypsyllä, silloin kun itse tahtovat</a:t>
            </a:r>
          </a:p>
          <a:p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Lypsy tapahtuu joko: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Robotilla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Asemalla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Parressa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3809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228724" y="1085850"/>
            <a:ext cx="3500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dirty="0"/>
              <a:t>Robotti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0" y="199450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745331" y="1152673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Asemalypsy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0" y="1981796"/>
            <a:ext cx="7770019" cy="48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57213" y="121988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Parsilypsy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475" y="624944"/>
            <a:ext cx="5021263" cy="66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Lehmä tuottaa maitoa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fontScale="85000"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Lypsämisen jälkeen maito siirtyy putkia pitkin tankkiin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Iholämmin maito jäähdytetään heti alle 6 asteeseen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Tankin koko vaihtelee tuotetun maitomäärän mukaan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Meijerin maitoauto hakee maidon joka toinen päivä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Maitokuski ottaa jokaiselta tilalta oman maitonäytteen jokaisesta erästä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Meijerissä maitoerien laadut analysoidaan ja pidetään kylmänä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Maito separoidaan ja homogenoidaan sekä pastöroidaan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Tämän jälkeen maito jäähdytetään jälleen alle 6 asteiseksi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05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iruutu 22"/>
          <p:cNvSpPr txBox="1"/>
          <p:nvPr/>
        </p:nvSpPr>
        <p:spPr>
          <a:xfrm>
            <a:off x="1381125" y="6505575"/>
            <a:ext cx="738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Kuvassa oleva lehmä on rodultaan </a:t>
            </a:r>
            <a:r>
              <a:rPr lang="fi-FI" dirty="0" err="1"/>
              <a:t>holstein</a:t>
            </a:r>
            <a:r>
              <a:rPr lang="fi-FI" dirty="0"/>
              <a:t>.</a:t>
            </a: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69" y="600075"/>
            <a:ext cx="8534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Lehmä tuottaa maitoa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Sanastoa: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Homogenointi = Maidon rasvaa pilkotaan niin pieniksi, että ne pysyvät tasaisesti maidossa. Ilman tätä rasva nousee pintaan.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Pastörointi = Maito kuumennetaan vähintään +72 asteeseen 15 sekunnin ajaksi tuhoten mikrobeja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Separointi = Maidon eri osat irrotetaan toisistaan mekaanisesti, esimerkiksi kerman ja rasvattoman maidon erottelu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87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Meijeristä kauppaan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Maidosta saadaan juotavan maidon lisäksi monia muitakin tuotteita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Jäätelöä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Jogurttia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Kermaa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Juustoa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Rahkaa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Mitä muuta?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Meijerissä pakatut tuotteet kuljetetaan kauppoihin, tukkuihin, ravintoloihin tai elintarviketeollisuudelle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97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8138" y="957263"/>
            <a:ext cx="3693776" cy="920751"/>
          </a:xfrm>
        </p:spPr>
        <p:txBody>
          <a:bodyPr/>
          <a:lstStyle/>
          <a:p>
            <a:r>
              <a:rPr lang="fi-FI" dirty="0"/>
              <a:t>Meijeri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72263" y="709752"/>
            <a:ext cx="374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Meijerissä maidosta tehdään erilaisia maitotuotteita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466" y="1705743"/>
            <a:ext cx="3718468" cy="24765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8" t="10153" r="11581" b="17957"/>
          <a:stretch/>
        </p:blipFill>
        <p:spPr>
          <a:xfrm>
            <a:off x="3348200" y="4257674"/>
            <a:ext cx="2275233" cy="285750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8235" y="4312144"/>
            <a:ext cx="3129756" cy="23473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02013" y="1559294"/>
            <a:ext cx="3324063" cy="2493047"/>
          </a:xfrm>
          <a:prstGeom prst="rect">
            <a:avLst/>
          </a:prstGeom>
        </p:spPr>
      </p:pic>
      <p:pic>
        <p:nvPicPr>
          <p:cNvPr id="9" name="Sisällön paikkamerkki 3"/>
          <p:cNvPicPr>
            <a:picLocks noGrp="1" noChangeAspect="1"/>
          </p:cNvPicPr>
          <p:nvPr/>
        </p:nvPicPr>
        <p:blipFill rotWithShape="1">
          <a:blip r:embed="rId6"/>
          <a:srcRect l="6504" t="10814" r="58471" b="7290"/>
          <a:stretch/>
        </p:blipFill>
        <p:spPr>
          <a:xfrm>
            <a:off x="309723" y="2710744"/>
            <a:ext cx="27336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54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Lehmiä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Hiehoja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Vasikoita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Parsi/pihattonavetta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Maitoa meijeriin __ litraa, eli ___ tölkkiä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b="1" dirty="0"/>
              <a:t>nauta</a:t>
            </a:r>
            <a:r>
              <a:rPr lang="fi-FI" sz="3200" dirty="0"/>
              <a:t> = eläinlajin yleisnimi</a:t>
            </a:r>
          </a:p>
          <a:p>
            <a:pPr algn="l"/>
            <a:r>
              <a:rPr lang="fi-FI" sz="3200" b="1" dirty="0"/>
              <a:t>lehmä </a:t>
            </a:r>
            <a:r>
              <a:rPr lang="fi-FI" sz="3200" dirty="0"/>
              <a:t>= aikuinen naaras</a:t>
            </a:r>
          </a:p>
          <a:p>
            <a:pPr algn="l"/>
            <a:r>
              <a:rPr lang="fi-FI" sz="3200" b="1" dirty="0"/>
              <a:t>sonni</a:t>
            </a:r>
            <a:r>
              <a:rPr lang="fi-FI" sz="3200" dirty="0"/>
              <a:t> = aikuinen uros</a:t>
            </a:r>
          </a:p>
          <a:p>
            <a:pPr algn="l"/>
            <a:r>
              <a:rPr lang="fi-FI" sz="3200" b="1" dirty="0"/>
              <a:t>härkä</a:t>
            </a:r>
            <a:r>
              <a:rPr lang="fi-FI" sz="3200" dirty="0"/>
              <a:t> = kuohittu uros (vrt. hevosilla ruuna), ei tehdä Suomessa </a:t>
            </a:r>
          </a:p>
          <a:p>
            <a:pPr algn="l"/>
            <a:r>
              <a:rPr lang="fi-FI" sz="3200" b="1" dirty="0"/>
              <a:t>vasikka</a:t>
            </a:r>
            <a:r>
              <a:rPr lang="fi-FI" sz="3200" dirty="0"/>
              <a:t> = lehmän poikanen</a:t>
            </a:r>
          </a:p>
          <a:p>
            <a:pPr algn="l"/>
            <a:r>
              <a:rPr lang="fi-FI" sz="3200" b="1" dirty="0"/>
              <a:t>hieho</a:t>
            </a:r>
            <a:r>
              <a:rPr lang="fi-FI" sz="3200" dirty="0"/>
              <a:t> = nuori naaras nauta</a:t>
            </a:r>
          </a:p>
          <a:p>
            <a:pPr algn="l"/>
            <a:r>
              <a:rPr lang="fi-FI" sz="3200" b="1" dirty="0"/>
              <a:t>mulli</a:t>
            </a:r>
            <a:r>
              <a:rPr lang="fi-FI" sz="3200" dirty="0"/>
              <a:t> = nuori uros nauta</a:t>
            </a:r>
          </a:p>
          <a:p>
            <a:endParaRPr lang="fi-FI" sz="3200" dirty="0"/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Lehmä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Nautaeläin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Ruoansulatukseen kuuluu</a:t>
            </a:r>
            <a:r>
              <a:rPr lang="fi-FI" sz="2800" dirty="0">
                <a:solidFill>
                  <a:prstClr val="black"/>
                </a:solidFill>
                <a:ea typeface="Economica"/>
                <a:cs typeface="Economica"/>
                <a:sym typeface="Economica"/>
              </a:rPr>
              <a:t>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Neljä mahaa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Pötsi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Verkkomaha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Lehtimaha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Juoksutusmaha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Sorkat</a:t>
            </a:r>
          </a:p>
          <a:p>
            <a:endParaRPr lang="fi-FI" sz="3200" dirty="0"/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5617" y="838200"/>
            <a:ext cx="4227176" cy="820739"/>
          </a:xfrm>
        </p:spPr>
        <p:txBody>
          <a:bodyPr/>
          <a:lstStyle/>
          <a:p>
            <a:r>
              <a:rPr lang="fi-FI" dirty="0"/>
              <a:t>Lehmän vuosi</a:t>
            </a:r>
          </a:p>
        </p:txBody>
      </p:sp>
      <p:graphicFrame>
        <p:nvGraphicFramePr>
          <p:cNvPr id="4" name="Kaaviokuva 3"/>
          <p:cNvGraphicFramePr/>
          <p:nvPr>
            <p:extLst/>
          </p:nvPr>
        </p:nvGraphicFramePr>
        <p:xfrm>
          <a:off x="1409964" y="1958622"/>
          <a:ext cx="7125759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19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Poikiminen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Lehmän synnytystä sanotaan poikimiseksi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Yleensä sujuu ilman ongelmia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Tarpeen mukaan voidaan auttaa itse tai eläinlääkärin toimesta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Sieraimet ja suu puhdistetaan kalvoista ja limasta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Usein miten emä osaa hoitaa vasikkaa luontaisesti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Nuolee vasikan kuivaksi, samalla käynnistää emässä hormonitoimintaa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Ihminen voi myös kuivata esim. hankaamalla puhtailla oljilla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5" y="772584"/>
            <a:ext cx="4635500" cy="6409266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924550" y="31242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Vasikka juo maitoa tuttiämpäristä, tuttipullosta tai juoma-automaatista. Yleensä vasikka saa maitoa kaksi kertaa päivässä, joskus 3, yhteensä 10-12 litraa päivässä.</a:t>
            </a:r>
          </a:p>
        </p:txBody>
      </p:sp>
    </p:spTree>
    <p:extLst>
      <p:ext uri="{BB962C8B-B14F-4D97-AF65-F5344CB8AC3E}">
        <p14:creationId xmlns:p14="http://schemas.microsoft.com/office/powerpoint/2010/main" val="249194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Ternimaito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Lehmä tuottaa ternimaitoa poikimisen jälkeen 2-3 päivän ajan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Vasikka syntyy ilman vastustuskykyä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Ternimaidosta elintärkeät vasta-aineet, vitamiinit ja hivenaineet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Vasikan tulee saada ternimaitoa 4 tunnin sisällä syntymästä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Jos vasikka ei pysty imemään maitoa, hoitaja huolehtia riittävästä määrästä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Ruokinta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Suurin osa ravinnosta säilörehusta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Teolliset rehut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Vettä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Päivässä 60-120l / eläin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383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611</Words>
  <Application>Microsoft Office PowerPoint</Application>
  <PresentationFormat>Mukautettu</PresentationFormat>
  <Paragraphs>126</Paragraphs>
  <Slides>25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99" baseType="lpstr">
      <vt:lpstr>MS PGothic</vt:lpstr>
      <vt:lpstr>MS PGothic</vt:lpstr>
      <vt:lpstr>Arial</vt:lpstr>
      <vt:lpstr>Calibri</vt:lpstr>
      <vt:lpstr>Economica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Lypsylehmä</vt:lpstr>
      <vt:lpstr>PowerPoint-esitys</vt:lpstr>
      <vt:lpstr>PowerPoint-esitys</vt:lpstr>
      <vt:lpstr>PowerPoint-esitys</vt:lpstr>
      <vt:lpstr>Lehmän vuosi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Muista!</vt:lpstr>
      <vt:lpstr>PowerPoint-esitys</vt:lpstr>
      <vt:lpstr>PowerPoint-esitys</vt:lpstr>
      <vt:lpstr>Lypsy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Meijeri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319</cp:revision>
  <cp:lastPrinted>2013-02-11T05:27:20Z</cp:lastPrinted>
  <dcterms:created xsi:type="dcterms:W3CDTF">2012-03-21T10:20:29Z</dcterms:created>
  <dcterms:modified xsi:type="dcterms:W3CDTF">2018-10-31T13:39:56Z</dcterms:modified>
</cp:coreProperties>
</file>