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79"/>
  </p:notesMasterIdLst>
  <p:handoutMasterIdLst>
    <p:handoutMasterId r:id="rId80"/>
  </p:handoutMasterIdLst>
  <p:sldIdLst>
    <p:sldId id="556" r:id="rId65"/>
    <p:sldId id="542" r:id="rId66"/>
    <p:sldId id="562" r:id="rId67"/>
    <p:sldId id="543" r:id="rId68"/>
    <p:sldId id="569" r:id="rId69"/>
    <p:sldId id="570" r:id="rId70"/>
    <p:sldId id="566" r:id="rId71"/>
    <p:sldId id="571" r:id="rId72"/>
    <p:sldId id="567" r:id="rId73"/>
    <p:sldId id="568" r:id="rId74"/>
    <p:sldId id="572" r:id="rId75"/>
    <p:sldId id="573" r:id="rId76"/>
    <p:sldId id="551" r:id="rId77"/>
    <p:sldId id="555" r:id="rId78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16.10.2018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16.10.2018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83F8-3C41-4C25-926B-17572BDA28E5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A7FB23-0E24-4DE5-86E3-4FAA6C2B1270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16063-D54C-402F-9DAF-7515B9D7817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6D45-D331-4ECE-8EA8-7D3A74F7E894}" type="datetime1">
              <a:rPr lang="fi-FI" smtClean="0"/>
              <a:t>16.10.2018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A2E09-5F35-4864-BB22-BBAF04BEC8F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DF2720-F3FF-45E6-ABFA-962221FFC4A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B58E5F-A13A-45A4-BDF9-1E4204AE559C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C781A9-B691-4D59-9269-2A945A52C51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DE73A6-5811-405C-8620-CE88A5007C50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E5AB82-4B4A-44CF-8BC5-DC481826DB76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C31E94-36D7-4007-A1F0-5C996D0C937F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C04017-094E-4478-B173-CB777905A72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56FD60-0AC8-488C-9E38-CE5441695C1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073FE3-A6C3-4A57-B13E-0FB26695594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C6C0-2BD5-470C-8A71-5A68E07BAB7F}" type="datetime1">
              <a:rPr lang="fi-FI" smtClean="0"/>
              <a:t>16.10.2018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76677-61A6-477C-8D46-21E6636C1A7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DFCF21-8D96-4E0C-B1A7-F59FAA0AB8A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A332BB9-B552-4A09-8CF4-5371178294B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43C3512-87BB-4651-8E1E-80DBDDDB173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95C6C31-E9F0-4D0A-B50D-29D0EAC24C8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86B8E0D-3444-4C87-9902-7105701D90C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44D3A9C-F5B5-472E-93B5-1318C65AC1B9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46985ED-4F7D-4D85-ADC2-09F863684EFB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1B70B55-945E-4A1D-BBAD-AE0765A1C9DA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0BB836E-615F-40EF-A52D-31CC5FC8DFA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37B4-00E3-450B-BE35-57A5D8A56CB2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3389AA8-1533-4AB5-B6FA-0B337D14521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5DB6449-DC55-4B02-BE60-F0A8BEE407C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B9DE7F4-401A-4D00-86A1-9D8E0CE27CF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309181F-39EF-4B5C-B262-904E4DBF4B6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393D791-B0CD-4EDB-A77C-3FD6AB203059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159D689-5175-4BA7-9080-E584D5C8374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53436A1-E841-413F-BBF8-460BEDB4B08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0A7A2B2-DB3E-4704-8691-59971D8E411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66A2540-00D9-4528-AEBA-1D12C883B299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1D69A14-9B81-422E-B99B-2C2821518C62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DBB2-0816-4402-80C5-A74BF159D6DE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500B922-DF34-41B3-8F93-7FB5AEF981F0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DAEAEF8-8783-410A-9FF9-FB428689F0B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0698947-DD0D-4A29-8514-BB97B5CA790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DCB57F7-C1B4-40FB-B626-EB45DB888AC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AE3D5CA-766F-4FAA-AF7B-41AE0503F3D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1D0C39D-B4A2-44BC-89DA-BACCE7720A17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D7C9141-A31C-407E-A6E0-C2049050500E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3792096-9F54-438B-98FB-CE6B8B8D15F5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84B4B7D-67EA-4CC4-8F3F-4C9393CADD2E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658F74D-9C72-48A4-92B2-9B45B9D7D37E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A219-CFE3-40C2-BBC7-205351AE33C3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B6098BB-2D11-415B-AA08-F39ECE00F0D2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A9D11D3-5BAB-428A-B277-F32D11FE1BF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6022FAA-7138-49A4-B56E-72DBC6A6907F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2908DBD-0888-4161-A1D7-958D6FB69CBE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D20635D-101E-4A14-8DBC-6BF55AC1E99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062F13-9C8A-4A87-97B5-B9D64FA7547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CFE8-E7E4-428C-98AA-379B3FD74DFC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6782-317A-427F-82B0-D9F8A48850F5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4A56-0772-418C-8001-54EED48A6882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C549-F745-460D-8898-E419235322DC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C323-7DB8-4C39-BA91-AF9C189412FD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D3B6-4078-49FF-960A-0FCBCF9519A9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8CFDE6A-7D61-4EB4-AB14-1DC742B3B7CE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342DD45-6AE8-4138-ADF1-52650AF40145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263C7DB-051F-4EC5-BC7B-CC58AA64CBC1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051C79-0FB6-408E-9F32-585C44716A65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0A59718-DA25-400A-852A-73C49B6B8C58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CB8AEA-D0A0-401A-BA97-7364527C024F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CDAD0F6-6B61-407D-8B7A-C5E395EA7A28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CC18CAE-0498-4C20-9F11-A3BD2D65933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E262B8C-B669-48A6-8108-CD553FE489DF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33E2-5876-469D-B5AE-EA6D9437A722}" type="datetime1">
              <a:rPr lang="fi-FI" smtClean="0"/>
              <a:t>16.10.2018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34A9285-F573-4FCC-A5C9-547DFEEA42A5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2A5F54C-C9E4-4D5A-8ACF-F52694E3C6C7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638A883-1B66-4716-9F61-91F0B47EA42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7AE66DD-90E0-4187-9709-85AB43A42CC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91B3E54-D3D7-4B4D-B1AD-89852FA3D771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19F4A4-AC3F-4291-B82A-562948E16401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380EB84-0BD0-42D2-B53E-CE1B1E76B2C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B44D76-F838-43A0-A8CF-2DB5BB5C004A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D6106B5-6A07-4DDB-830A-88D13AE02D8A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DF3260D-5B00-40AE-8233-48B90D16AE43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3AE0-731A-4110-BA83-EA859F3F1DB8}" type="datetime1">
              <a:rPr lang="fi-FI" smtClean="0"/>
              <a:t>16.10.2018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15B9282-0CC5-43C5-9D51-5BE9F053AF7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2EA777D-298A-4670-B773-59F9F211F600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D4B7F3E-4755-48FC-85BF-F954AEBCF99E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6CE2D6BA-E126-4AE2-B454-AADB969014B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AF04520-F03C-44C8-954B-61E5B39A259D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6A63F52A-D790-46B7-95E5-1F8E1C9B392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8DBAFFC0-9554-4822-9868-DB3F1112F2A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919AB27B-2C24-4001-8DD2-B30036F73E19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64D44F34-8968-47B1-9464-7543A74493D7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24ACD056-B63D-4046-9523-197900CCD953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06BF-268C-41D8-919E-B893F458CB1C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8015045F-40D9-42F4-8A3F-423489984F0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843EAD91-1A5B-423E-83A7-41390F07BA4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33D4D192-DEEC-4243-A9F4-2179D327998D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CF70B6BC-86C6-40C1-94C8-EC3E48EDC79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53A6CAD-4EED-4C58-9C70-D2C1AD3A2B5C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B71EFAF-9575-49FC-A91A-3FB892A43AA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76F3DF9-6CB3-4F80-ABA5-B7E2C7B6DB4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9BC8E18-5EFF-45F5-A724-96A32901D1C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C0D69C3-5FE0-44C8-880A-A7FD335B3561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779697A-D534-4747-870B-EA90CC36FA9D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2ED2-2583-452C-91E1-95601647675E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678C1CA-FDD2-42C0-9BFC-D7A04FD2CFDD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2E9FE4F-A7EC-43C3-B8D5-4403235D1BB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EDD8EE5-2AD0-437B-87EE-994B646EBF8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9E2EBBB-4030-4261-A798-90B296A8DB6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BC33557-81B3-4B38-BA5E-CD89CE39867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ED71E21-8439-427A-A954-E191EC8149C0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F9BA199-36EC-4C8D-9B12-6A654877646F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F4890BC-D148-4353-9CC6-34E37B7B6224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FCA0E63-6102-4D0C-85C4-5E52735320ED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ADF7E00-911E-41C5-A9D0-2843D9814FCC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C7A6-7417-49E2-9F07-B986543D4974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382BE5A-3A35-4A9F-82F0-E322249B66B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AD79511-0ECD-4B52-88BF-77A557DD910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6E53E06-B5FD-4136-9580-47F1498396CD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F569C42-4AB2-4847-8DD6-F1F24F5FD8C0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94E6942-23B9-4504-9329-03A154A8FCEC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3659543-3AC0-438B-BB6C-6536F612BB3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699BF7C-E66D-4DF5-9A42-64401717DB2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F7C4A65-6818-4586-B0A3-4115143F90E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B6C60EE-E9CF-4EB1-A4F8-3B31FEF5879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2803D7F-6EE9-4028-8229-96D5D57928A9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5EE4-63AF-4B3A-B70D-B51A04E7B28D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46BC151-0727-4BD5-B81F-98C027AC59AA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EFB5ED4-FC3A-4113-8007-84B6210A27FA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50E1CE-A39D-4567-9A39-28E1C75A3B8A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B3D5E5-4A18-4373-9373-1351BB32C77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A87A-6DFB-4FEE-A5FC-EC1F2D67BB20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845BD9-1BF6-4FE9-AC8A-635FD2D2FF69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25AC08-105B-49FB-8E3C-A619727A863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6940FAE9-4A9F-467E-BAEE-C6DA53D525B4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4EF890-D1A0-4896-8019-BA221915CCD4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60070A-CFDA-4522-8019-7F191ACE192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C550C9-FEB9-4968-ABA0-BDF12AC5BAF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A8D9948B-BE0C-4AB0-A6F6-1107ECA2A8D4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1A3A88D-36E7-4757-9065-DDB1BEAA804F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70AA35BE-72EB-46C4-BA86-7B898956443B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2F2C84B-95D6-4979-B5C2-EA25E45BBAEE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50D93A-179B-4F14-AE8F-8E532F5CE067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71C1B17-0CB2-4FBA-B70A-9B981E64477C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84ADDB-A293-4F9C-9615-614FDBAE2F1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249A69-57BA-432C-8DCF-407969F480D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722435B-5EBD-4758-BBC9-D4064FAB7E8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0F51A9-C04B-4EBF-A85A-13D8CB19B89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8A118A-2A1F-4DAF-959D-2A18DE99BBA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6ACF3DB-E8B1-4BCB-A2B6-A200D195F1D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0C60FD-9FFD-45F1-8B1D-D23E9AF6AB2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D80BEFB-33A4-4BD0-A8BD-B42C207798F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49B6F66E-7F75-493D-8629-8D730D251C95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60440AB-8F0C-4BA6-9CFA-3F722CD7992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951EE3-94C0-425C-90D1-1768FA8464C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D9BF8E-E377-462F-800E-D85BA502CA8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838D616-273D-4C99-8D54-A301869CA29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385EF85-1145-4E1C-A098-3E7FFC56F2B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E2DA42D-32AC-4D2E-9D38-C720A203E3C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2BD6919-28FB-453F-AEA9-B2DBDABFB50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02AB523-65AC-484B-BD46-2D42E2A7F9A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6C38CBB-6A12-414E-BFF6-05A51875EF6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99E78FF-7E22-47CA-AA94-E4DC74F7859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031EB16-479E-4B7A-B8B6-C910C44E7FD8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0464EC2-0D8C-4F96-B8AA-2F59B35C70D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B648B7B-ECF4-404C-B599-4D77CDADAD8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716ACF2-C65C-4BA7-9F27-C86645F08DD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45083F9-1F56-43D3-820D-A085B2E5960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BBC72F1-D2F8-4D3C-9322-356138B54D2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0EF5390-1FA3-4E22-AD94-7D050C87F5A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2A65FED-6DB5-48E5-8200-972D2D85B39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85A8561-872A-471B-B1A8-352E43D4447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847AB8D-1B25-4A46-80E7-FE0A8F8DA10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983DE3C-C123-4C9F-A28E-E55FD9FE640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E76D2C9-8D1E-4F72-B9F9-B7B56FE52009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53B4B2E-C366-49EB-B091-4614664A650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C34FBAE-BCA5-4E02-B7C7-2B1C8E1B1E0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8AB08C8-E113-4FA1-ADED-DD743EDED42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B80DC9-B947-40D8-AF8F-AC88498D2B5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F51581F-12A8-4E60-8B84-C1083B4ECD6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6CB1C22-F518-4865-9E10-CC664B84375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854C5D8-ED96-4CBB-AB9D-62CDA6DC64C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5FB6D71-A0DA-4554-B259-BDE2B65C6ED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3BB3C4-9F99-426C-AFCB-2B3438229FA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AEB54C5-31F0-48BF-A679-23AF4D8B113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F87281F-DF4A-4B53-A64C-B1B68BA5BFBC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627C9FD-C0A6-4A89-8416-B548B9E9CCA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4376126-FC40-4F6D-B286-590F794C38A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485687B-345D-4C02-8BD3-BE409560530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CA2E61E-145D-4CB7-9A6F-BD5E049F9AC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E942802-7BE2-46BD-A77F-AA5872B7306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62128F2-7D7A-4224-B268-DC54F881068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B65B7F-8B6A-4796-BB42-546B01B0D81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6E56D8-23AF-44F4-A0A8-C111B33A130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0B8B45-D2EA-4578-A872-74DE1B4E4E3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B356D71-83F1-4C39-B915-C8CC94E88EE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3361A09-9ECB-4F9C-B8B2-B1EDDFD94F6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4A6398D-9D52-4D14-B8D3-9B681C54800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ED8419-58CF-4A48-AF27-1EE8F90DC2C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3096C69-F371-49C1-BE68-F8F9D3A3458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42604FF-86B5-4ACA-AF26-9D8E081CA35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D50BE8A-BACA-4818-89C1-24087B99321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52C0450-D2B5-4CC3-87C5-7F06042EC74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7759F0F-0B86-40DD-BE48-34CDD66E940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FF1DE19-603E-43C4-BDB6-BE259E4B113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049C048-0CFD-49A9-910A-72BA06588AC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1BBA89F-FEC5-4E42-B9F4-E090099980C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048DBF4-7274-437E-8FD8-79D71C5D658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CB11474-80F0-45E2-84CD-032FF12469C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B56A693-B519-4BCB-9625-9415C002F1A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9756262-E5D4-41D8-9F07-2FA40B2542E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80C9EF2-DA10-44B9-A893-83878B23DDF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2656FFA-09DB-47BD-BB75-180640B8B98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7B53EE9-237A-472A-A22C-49584FCB87B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6A827C3-4D09-45A5-ACFF-053588AAD22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D1EC4BD-275D-443D-A021-87E579A6C45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0E4C433-98D4-4523-AD1A-CAA7902CA53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B6F56D1-C665-4EB0-8F04-F7134539FF9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D0FADAA-255B-487D-8669-255DEBDA5C8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CE0BFB-3CEB-4707-A652-F80390CA0AA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CFD68AA-3588-416B-9EA8-29108514E39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C8B7308-A4BA-4572-A0B5-74E9B214920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B9D1F0E-C3E2-4A2E-8882-4A741C1549D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F1DBF12-DB62-4AE7-981A-E2A1F97BB6B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B2C2233-54F7-4627-B10C-DD7DD1BD77A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9D2D65E-A943-48E9-A1C9-7EEE42371E6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8ED7F6-3B6E-4085-B9E7-476F00AAA76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3321B8D-9053-4342-918F-48D2049D40E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ABB1933-533B-4F8E-B491-3E41A735C81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D623094-F850-438C-867D-BEA05359167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A0ABB1D-5D6F-409A-942D-775571DC09C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36279B4-6FD9-4E7F-9926-913428ACF33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A23905-377E-4114-8041-5411AAA82B6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B1FEF0-27C9-4250-9CB9-F20DB598C1F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77E1E44-412F-4F38-9C7F-C87921014F5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B3F8F3C-C3D1-4A89-A63E-8A95FB42805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D86911E-94AE-40C4-AF8C-C435A0E7901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DB6BD36-1B1C-4FC3-87AD-7138FD5A49D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77590B5-101F-4033-81DE-664A158D3EA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993A722-06BC-4669-A61A-FB44247C23DE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BD1BC3E-AF71-4732-933A-C42AE8FA9A5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B1C6F18-FBB0-4485-AD6B-53748F95A68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57C50B2-3F33-4263-9E0E-A9B21AC2437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7FC4EF7-85D1-46FC-B178-56FAF0196C8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A29173B-0B77-49C7-AAE6-AFA7624F583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9FB1E72-DAC4-4025-A92F-5EC47FFE6F0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058DB1E-60D6-4F2E-96F2-F2AAC315F99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60ED10F-2A03-465C-B88D-3381156D9E0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94A9A93-A062-479C-BE2E-43053CE1E01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A115563-FC66-4836-B091-DDC1F9509BE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93CF84-ABAD-427F-84C0-972660B7554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387849F-921B-4494-B4A9-0200239CCAE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D2E22EE-D1F6-4C9F-A119-B2898D59B1D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6B6C7F6-736C-488F-9DCE-3A9731BFCCB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B90A204-0810-402F-B8E5-EC30D4EC1C6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06C28FF-0C65-4DD7-BBC7-14918D85191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5FF1352-7786-44CE-8091-53DD424C134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3BDF1B2-7AC8-4E57-9DA3-B4B4F1F2AC8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070941F-D3E0-4171-AFFA-BFFFAF172F1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80E7998-75C2-4C04-A029-7D68764E3AC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540DAE5-43E0-4690-B488-21ECF45B51B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57D8E-2B6E-4A99-BED9-7ADEDFCB4208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9920F32-8701-4CCA-9FAE-F11E31676A3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81B0FF8-9839-4949-A500-D113C999C7F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4391657-138C-46A0-A2B6-75AF876B473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5CE8D7C-797A-4D76-8D8F-13395203BB9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BB106E7-DB55-40E4-B96F-BE3A5448CFB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186BEAF-078F-4667-848D-F7E99E08A32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EC9643-AE6C-48D4-A417-6875F658064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FB45A7A0-87F6-45BA-9B22-A62B4D34CC9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AFE5375-953A-485A-911A-4A90FDC672AE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B0690F-558F-4353-BADD-2CFC0628940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D45ABBA-25BF-436F-B948-B5E4CF791B99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7BA2BE6-8AEA-409E-BEA9-EF82167DFE8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E4ABBF1-0766-455A-8070-869F7326B51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683FD60-E9A1-4DC0-AF48-7EB7B60A7D6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C287B68-D91A-4475-B556-2612B3C73CE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FDA8365-AA3F-46F5-B558-0B716E9DDDC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B8EAE39-5B2A-4517-8D82-46029DA974F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20EC473-A8AA-4BDD-9287-24CDB5A3403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DBB2124-A8A1-4432-A07B-642711BDDD7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87C71A9-68D9-4DB4-AEBF-98396273DB5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DBA03E9-98BD-4216-85C7-4A10AA46808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0BDB3B-E864-4600-B383-DEA4A138F92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5A1FEA7-0C42-4034-BBBD-B3131F21236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7F052A3-F02C-4C57-9897-82D160F7201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61E0B5D-0620-4FD1-9F07-A533C177868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3ADE639-75D0-43C5-A5D6-9792715C587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947235B-1751-4D46-8380-0E1A894BA30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67DB2C8-A33A-42D9-992F-7EB3EEF9E68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47720A-4A6E-447F-A7AA-ED9628ED445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81C3DB-040E-4DB8-AE7B-44E729A9C5E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550CEDC-DBEA-4FFF-B162-5586D42F4B4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D784D6F-573D-4DE2-80E2-99A32F5A6C5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FA9CF1-1E08-4199-8E2E-9A7ECE984C2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7741260-97AE-4671-8E54-8EDDCE9C475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547357-8350-4D0C-9CA5-E2DDF4CBAC1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376480F-2B6C-48B4-9D79-DCDE188A508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07478FB-0008-4558-8138-A7BBF66D322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BA7D06-4AC2-40E3-BCE1-6256ACF5215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BEF18E4-5EAA-4D43-AB6E-E5AAB6DBB5E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355EF73-1889-44E6-931A-244C1D24F34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3EA83F-26EE-4AB7-ACCB-7D2D3096ACF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AF4E01-1D1B-4C14-9CE0-B71AFEEA59D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52F6C89-714E-4BBD-8BA7-BDCCC685578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323AB2-91F0-476D-8175-69C684CF1B0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D499673-9FD5-4B9C-9BB9-9E63D12E029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9D1B17B-2547-4711-8D3D-9122BA1079A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76FB97-27DC-44C8-B218-1C0785638A9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285BF03-C967-45A5-A20B-8606F155B6D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086353-07E8-4DE7-BA87-94A55CB490B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DBE72BA-73DB-486C-B203-CCE74B88C84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8085DB4-5FCD-4A90-AB74-665FC010C78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6743A62-6159-4418-8D29-9968D98641F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445282-336E-465C-B752-D9F389A88CB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858638E-AAFC-4876-A44D-17E462DD5C0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037D4C-0B76-4866-ADBF-FD962B30F2F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1B867B8-3325-47E3-AF13-4F5E8E94C9B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A8D8458-9BD7-4A47-A436-3CCB4E9DF2D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2859449-0A7E-4E12-AB94-10C524A18F41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0CDF54D-BEC5-410B-B01C-CB3EB0960658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E92384A-469D-473B-B32C-C2B1CAA008E0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3EB5E7-7CF6-472A-BA22-1D99BDA5CD75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F09D3B8-3299-40CA-8839-816E67F2C5A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ADD11D5-CDDA-4D8B-9144-D8EA5469D57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57EC8D-AB9C-4789-B22F-D8AC4F6D706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AEAF98-8D8B-4FB0-91D2-658E5EE5BA0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C836E-D699-468A-9B88-AE0CBF9E3AE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2B310D-620D-4141-821D-C4849298BEA6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418E96-340E-4E59-A4FB-E31024BFC27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89FFD0-4358-410B-9CF7-17E89CF7FF1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5BCD085-ADA9-4CA5-8984-AD65608546C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A2E092B-246D-4B53-87A3-2BD43E3D1F1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CDC76F-86C7-4134-AD45-781A102E066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A8BADCF-195A-480D-BE0B-8AB5030364C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DED46B6-BA28-4100-AFD5-C52CC373AB9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C4D599-082A-4679-97CB-81C8CBEB360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0EE060C-3551-4195-9690-DA577CE3433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AE99B1-232A-4ADA-AF5E-1958FF464C18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F5D5D12-CC7B-4576-82B2-FC589C170CA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6544FE-C850-4067-B19E-78EE432F8F8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D60BF6-0D7E-43E8-A6E5-F21067B0B3F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58297B5-452F-4941-9842-9B46EA94FE1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F504188-C5BC-4886-BDE4-7018D7D8232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564CC4C-1C04-4C67-82C1-49DB68B7BC2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E6D039-1E0E-4DAA-B126-0423331A690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FCF595-7519-43BB-8020-9A974B1E526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9480894-2C66-49A3-A00D-A9F5118B574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6BA087B-D48D-40C2-B9C9-1526E5C6D0D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B1223C-2778-405E-9E0D-CEE6CDAEB00A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9D31FB3-E71D-4A30-9292-2C4BE5EB63F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1D2737C-CD09-44B4-A070-825B6209CAA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40E3769-E887-4FCB-84CA-1451B2CC088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E6CA5D-3E6F-4FA0-80BD-E8332D73FA5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F31637-EB23-4FCF-9653-DE138BBB86C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3F036F5-84FC-4632-AA8A-FB1F584F2AA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35D56B1-F022-4EE9-84C3-B8C3A0979E5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1BB55F5-72E9-4691-A192-24F4BFD9CA28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784AC94-2CE2-4B0E-985C-4C582382B4DF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3741CDE-0DAC-4A6F-AF9B-7A7F1586CDDD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E4336B-738C-486A-AED6-A28B1C8069D3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74BD5F-9D4D-408D-97EE-8EA9464631C2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A3AABD8-55DD-4B62-9F3B-06BF9D29CAF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DF9E410-1951-46A1-B3C0-239B23ECE29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060F49-1275-4255-B41E-22D09F4B272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CB2D845-F4B0-4586-B4AF-D243F2A4EB7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74D60A0-6DFC-40F1-BD9C-1355ADD5F351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8B9EAD-973B-403E-8221-DC25C282EAB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107CF21-6AC9-44F1-BE79-CAD91702205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5F76855-250F-47AC-A7E7-1DE6002E312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753CE92-33F8-4707-BB23-56DE1008251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ED3E82-C208-4C79-BE87-B528BBEA225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E89ED44-F6BC-4429-A739-1DFE242B5A2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57EAD05-BF32-4DE9-9863-D10495F2872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7AD4443-36E0-45A8-9BAA-D5887F85DA9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C59192E-7289-4FEC-AD4C-A1744F2075E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81DE145-1607-4873-8663-6CDD3741FA9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AA03F20-B166-4426-BD1A-E5FE5860878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2FBA3E3-30A2-4E8A-B197-4B4750A132E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894DA4A-D9EE-42FB-98B8-3222276EDFA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02CD3ED-1050-4946-9713-4EFC6875BCD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242DD49-DF57-4EA7-A3E3-E186FDF6BA0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9A9B3A-6BCE-4427-91E9-EE7FC7D649E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9A6BA05-AA0C-4A35-B8EE-B099FA21B6D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AE119CF-E108-4C4D-9202-1F19ADEBA28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6E5A7DE-3C56-41CF-A8FD-49F56AD85BC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858A12A-F401-4553-8A49-E626A3A4AD9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3402C5A-B08E-4BBD-8E11-69E96802B40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60CA79D-4538-40FA-92A3-BC25EA88059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ED71D92-42BC-4113-A1A8-DA68C6EAE44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E3FAF6E-663C-4DB6-9B5D-84D12015D8E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501FF8D-735E-4219-8754-96888867B05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8D0D30F-BFD3-4827-9F91-6EDA66E4B8B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BB83B5-7C64-497C-A2D4-A15D0C4DE4E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DF095EE-A003-48DC-B2AF-B13AC1285E9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8FAF158-971C-41E3-8B74-9F472BDC7C6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4E3B587-70B5-4E90-A066-42B7BE06EFBE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107D9AD-EA53-4809-ABE6-3F89335703D6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EC3351D-7F0A-4311-B273-34C4E1249346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2C18D67-FA67-4420-BED2-FFA0F1306F88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F840BE3-5625-4AD8-907D-9470FB1759B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56158C5-0690-4C1B-ADD6-C2788F7B376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7BE552-3AE5-47E2-A8BF-69DE826785D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A1D4112-F492-4086-9D27-A77B498CD9E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F4D172-5A32-4BDC-9FD8-6BB3786136E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52FD756-5D1D-42F6-869D-101B32AE560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6FFACF2-F314-4D19-8EDC-7C6444144A5C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5C280BF-F2E6-4A5A-AE50-0A59BBEC6CB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D6B8E5B-CEED-41A6-A785-851E833E346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3B1C741-4EA4-47C3-86DA-F93AE641C323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726E5ED-A0E5-4EDB-881D-34177EA3823A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00EC096-6780-4678-A7EB-6B1FC5AFB79A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8EF4-C66A-44F5-A424-C349067227E0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0EF2344-EEA3-48D1-A57D-4F88E33E3D6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AE1053E-68A2-408C-AE03-154EAA23562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B49E7C1-3288-434A-8E9A-5DB0E9F7582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43B41F6-C109-4EC9-8DA3-7586433AF97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5B1EA6C-C7BF-4C30-8AD8-1CB206FCD3A0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7214F0-D58A-4144-9F9E-81D963704D8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69D369-DCEF-48E3-8772-63F66EF6FF7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920324-6001-4515-82C8-BC86613536D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6C5A8A-C98B-476F-8F63-CADCEA55FF6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BC5BB6-DA88-4088-992F-3BF03C75A924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5904-4FDB-41FA-8DC9-B02B61A70594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41E6CE-6A5F-43BE-9B41-FE10DA5DA8A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4DB533-16F7-4D35-A9FB-8FB10C40D5E1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064C57-AB76-480C-B841-35E502A12A2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0B11CD-481B-4ABB-AFDA-677D9428421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B8B950-3F31-47BC-8131-4899B666C8B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39791-AE3A-4780-9E34-14A58F16E0C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745A4AF-F384-4499-A902-37BAECB05604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A6E7E-5585-4D1D-A125-991FE90AEC85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E19D-E64B-4184-9241-8BEEE54B46EB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hdr="0" ftr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hdr="0" ftr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hdr="0" ftr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36D18-76F6-4BDF-8892-B042E38B90F2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D1B9CA-282B-4954-BF07-31AE9166A608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hdr="0" ftr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CD9116-204C-48F2-9E9D-C40A8A5935D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hdr="0" ftr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hdr="0" ftr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hdr="0" ftr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hdr="0" ftr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hdr="0" ftr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DC872-D449-4F47-8EF9-9FFF9D6756A4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hdr="0" ftr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hdr="0" ftr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2383D6E-13EC-4604-83A0-703E95356750}" type="datetime1">
              <a:rPr lang="fi-FI" smtClean="0"/>
              <a:t>16.10.2018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33A07A-D999-4D2D-8BEC-8410317AB9FF}" type="datetime1">
              <a:rPr lang="fi-FI" smtClean="0"/>
              <a:t>16.10.2018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2069CF-5308-4722-9284-464BDE8BDAFA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hdr="0" ftr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hdr="0" ftr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hdr="0" ftr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hdr="0" ftr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hdr="0" ftr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D7D7F-D052-42AA-ABF1-6967410E230E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hdr="0" ftr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hdr="0" ftr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hdr="0" ftr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hdr="0" ftr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hdr="0" ftr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hdr="0" ftr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hdr="0" ftr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hdr="0" ftr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hdr="0" ftr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hdr="0" ftr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hdr="0" ftr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hdr="0" ftr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hdr="0" ftr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6CE572-2217-418D-998F-E7B75EAA2800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1C3784-DE7B-4B0B-A62F-AD0004A26ABE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CC2098-9776-4388-95C8-5DDE4E393278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hdr="0" ftr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hdr="0" ftr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hdr="0" ftr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hdr="0" ftr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hdr="0" ftr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hdr="0" ftr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hdr="0" ftr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hdr="0" ftr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hdr="0" ftr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hdr="0" ftr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hdr="0" ftr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EFC6E9-54FA-4E7E-A426-E4E1D1E6699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hdr="0" ftr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D4F0D8-8F4E-43AD-820D-3D62532EC89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hdr="0" ftr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hdr="0" ftr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42BD8-6404-4E0C-8E32-AC2424DEBDDD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hdr="0" ftr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297F3A-6F94-4A63-A2D8-0764F13CDAF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hdr="0" ftr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049F61-150C-41A6-A2F7-35ED2AC90C1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hdr="0" ftr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9CE4B2-8B7F-4067-9AC3-9506BBF31C9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hdr="0" ftr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B1E2B3-C0B2-4A7A-9970-815A21C20FB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hdr="0" ftr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hdr="0" ftr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hdr="0" ftr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D9581A-C62D-400A-834E-1715AA055E09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3128682"/>
            <a:ext cx="9085262" cy="1237130"/>
          </a:xfrm>
        </p:spPr>
        <p:txBody>
          <a:bodyPr/>
          <a:lstStyle/>
          <a:p>
            <a:r>
              <a:rPr lang="fi-FI" sz="7200" dirty="0"/>
              <a:t>Lammas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74" y="4057650"/>
            <a:ext cx="2956153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7188" y="1214438"/>
            <a:ext cx="4224674" cy="700087"/>
          </a:xfrm>
        </p:spPr>
        <p:txBody>
          <a:bodyPr/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Tuotteita lampaasta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85775" y="2828925"/>
            <a:ext cx="698658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Lammas on monipuolinen eläin josta saadaan mm.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Villaa</a:t>
            </a:r>
          </a:p>
          <a:p>
            <a:pPr marL="13462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Josta tehdään lankaa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Lihaa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Turkista</a:t>
            </a:r>
          </a:p>
          <a:p>
            <a:pPr marL="13462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Esim. lampaantaljat ovat Suomessa suosittuja</a:t>
            </a:r>
          </a:p>
          <a:p>
            <a:pPr marL="8429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Maitoa (ei niinkään Suomessa)</a:t>
            </a:r>
          </a:p>
        </p:txBody>
      </p:sp>
      <p:pic>
        <p:nvPicPr>
          <p:cNvPr id="1026" name="Picture 2" descr="Kuvahaun tulos haulle villasuka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31" r="7183"/>
          <a:stretch/>
        </p:blipFill>
        <p:spPr bwMode="auto">
          <a:xfrm>
            <a:off x="7115174" y="2581275"/>
            <a:ext cx="333990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7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" y="776301"/>
            <a:ext cx="7602538" cy="503371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52500" y="6105525"/>
            <a:ext cx="841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Paimenkoiria hyödynnetään usein lampaiden siirtelyssä paikasta toiseen</a:t>
            </a:r>
          </a:p>
        </p:txBody>
      </p:sp>
    </p:spTree>
    <p:extLst>
      <p:ext uri="{BB962C8B-B14F-4D97-AF65-F5344CB8AC3E}">
        <p14:creationId xmlns:p14="http://schemas.microsoft.com/office/powerpoint/2010/main" val="160976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52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Päivämäärän paikkamerkki 1"/>
          <p:cNvSpPr>
            <a:spLocks noGrp="1"/>
          </p:cNvSpPr>
          <p:nvPr>
            <p:ph type="dt" sz="quarter" idx="4294967295"/>
          </p:nvPr>
        </p:nvSpPr>
        <p:spPr bwMode="auto">
          <a:xfrm>
            <a:off x="706438" y="6970713"/>
            <a:ext cx="2493962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8" tIns="50450" rIns="100958" bIns="5045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9BE1EA-5846-493C-AF28-9FB5969323A9}" type="datetime1">
              <a:rPr lang="fi-FI" altLang="fi-FI" smtClean="0">
                <a:solidFill>
                  <a:srgbClr val="000000"/>
                </a:solidFill>
              </a:rPr>
              <a:t>16.10.2018</a:t>
            </a:fld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Lampaita on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Päivämäärän paikkamerkki 1"/>
          <p:cNvSpPr>
            <a:spLocks noGrp="1"/>
          </p:cNvSpPr>
          <p:nvPr>
            <p:ph type="dt" sz="quarter" idx="4294967295"/>
          </p:nvPr>
        </p:nvSpPr>
        <p:spPr bwMode="auto">
          <a:xfrm>
            <a:off x="706438" y="6970713"/>
            <a:ext cx="2493962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8" tIns="50450" rIns="100958" bIns="5045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43BBDB-95A4-4B1B-9359-54C9A3DC5CAD}" type="datetime1">
              <a:rPr lang="fi-FI" altLang="fi-FI" smtClean="0">
                <a:solidFill>
                  <a:srgbClr val="000000"/>
                </a:solidFill>
              </a:rPr>
              <a:t>16.10.2018</a:t>
            </a:fld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Päivämäärän paikkamerkki 1"/>
          <p:cNvSpPr>
            <a:spLocks noGrp="1"/>
          </p:cNvSpPr>
          <p:nvPr>
            <p:ph type="dt" sz="quarter" idx="4294967295"/>
          </p:nvPr>
        </p:nvSpPr>
        <p:spPr bwMode="auto">
          <a:xfrm>
            <a:off x="706438" y="6970713"/>
            <a:ext cx="2493962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8" tIns="50450" rIns="100958" bIns="5045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93748A-94AC-453D-8FFC-E160AEBAA807}" type="datetime1">
              <a:rPr lang="fi-FI" altLang="fi-FI" smtClean="0">
                <a:solidFill>
                  <a:srgbClr val="000000"/>
                </a:solidFill>
              </a:rPr>
              <a:t>16.10.2018</a:t>
            </a:fld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96913" y="2508250"/>
            <a:ext cx="5343525" cy="30295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Uuhi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naaraspuolinen täysikasvuinen lammas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Pässi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urospuolinen lammas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Karitsa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lampaan jälkeläinen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Karitsointi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lampaan synnytys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 err="1">
                <a:latin typeface="Arial"/>
                <a:cs typeface="Arial"/>
                <a:sym typeface="Arial"/>
              </a:rPr>
              <a:t>Keritseminen</a:t>
            </a:r>
            <a:r>
              <a:rPr lang="fi-FI" sz="1800" kern="0" dirty="0">
                <a:latin typeface="Arial"/>
                <a:cs typeface="Arial"/>
                <a:sym typeface="Arial"/>
              </a:rPr>
              <a:t> = lampaan villan ajaminen</a:t>
            </a:r>
          </a:p>
          <a:p>
            <a:pPr lvl="0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1800" b="1" kern="0" dirty="0">
                <a:latin typeface="Arial"/>
                <a:cs typeface="Arial"/>
                <a:sym typeface="Arial"/>
              </a:rPr>
              <a:t>Lampola </a:t>
            </a:r>
            <a:r>
              <a:rPr lang="fi-FI" sz="1800" kern="0" dirty="0">
                <a:latin typeface="Arial"/>
                <a:cs typeface="Arial"/>
                <a:sym typeface="Arial"/>
              </a:rPr>
              <a:t>= lampaiden asuinpaikka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24" y="838995"/>
            <a:ext cx="3475037" cy="5212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45458" y="2572870"/>
            <a:ext cx="8169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Lammas on vaatimaton eläin, joka pärjää monenlaisissa olosuhteissa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Lammas on märehtijä, joten se syö pääasiassa nurmea  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Suomessa lampaita on noin 129 000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Täysikasvuinen uuhi painaa noin 70 - 80kg 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Uuhien elinikä on yleensä 5-10 vuotta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Laitumella lampaille on aina tarjolla suojaa</a:t>
            </a:r>
          </a:p>
          <a:p>
            <a:pPr marL="1143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fi-FI" sz="24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fi-FI" sz="2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1066800" y="1401796"/>
            <a:ext cx="252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Lammas</a:t>
            </a:r>
          </a:p>
        </p:txBody>
      </p:sp>
    </p:spTree>
    <p:extLst>
      <p:ext uri="{BB962C8B-B14F-4D97-AF65-F5344CB8AC3E}">
        <p14:creationId xmlns:p14="http://schemas.microsoft.com/office/powerpoint/2010/main" val="36205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Päivämäärän paikkamerkki 1"/>
          <p:cNvSpPr>
            <a:spLocks noGrp="1"/>
          </p:cNvSpPr>
          <p:nvPr>
            <p:ph type="dt" sz="quarter" idx="4294967295"/>
          </p:nvPr>
        </p:nvSpPr>
        <p:spPr bwMode="auto">
          <a:xfrm>
            <a:off x="706438" y="6970713"/>
            <a:ext cx="2493962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8" tIns="50450" rIns="100958" bIns="5045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FA2EE5-FE60-477E-A91C-9526F178EBA3}" type="datetime1">
              <a:rPr lang="fi-FI" altLang="fi-FI" smtClean="0">
                <a:solidFill>
                  <a:srgbClr val="000000"/>
                </a:solidFill>
              </a:rPr>
              <a:t>16.10.2018</a:t>
            </a:fld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Karitsointi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65163" y="2508251"/>
            <a:ext cx="7350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Lammas karitsoi kerran vuodessa</a:t>
            </a:r>
          </a:p>
          <a:p>
            <a:pPr marL="957263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Syksyllä uuhi astutetaan</a:t>
            </a:r>
          </a:p>
          <a:p>
            <a:pPr marL="957263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Tiineys kestää 5kk</a:t>
            </a:r>
          </a:p>
          <a:p>
            <a:pPr marL="957263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Karitsointi </a:t>
            </a:r>
            <a:r>
              <a:rPr lang="fi-FI" sz="2400" dirty="0" err="1"/>
              <a:t>maalis</a:t>
            </a:r>
            <a:r>
              <a:rPr lang="fi-FI" sz="2400" dirty="0"/>
              <a:t>-huhtikuussa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81" y="2905125"/>
            <a:ext cx="4300538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Karitsa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839914"/>
            <a:ext cx="5315547" cy="351947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200150"/>
            <a:ext cx="3266510" cy="49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619125" y="5172075"/>
            <a:ext cx="58259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7263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1-3 karitsaa kerralla </a:t>
            </a:r>
          </a:p>
          <a:p>
            <a:pPr marL="957263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Emät imettävät karitsoita</a:t>
            </a:r>
          </a:p>
          <a:p>
            <a:pPr marL="957263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Karitsat vieroitetaan 2-4kk ikäisinä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9" y="414351"/>
            <a:ext cx="6888163" cy="4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0050" y="1600199"/>
            <a:ext cx="3671888" cy="849314"/>
          </a:xfrm>
        </p:spPr>
        <p:txBody>
          <a:bodyPr/>
          <a:lstStyle/>
          <a:p>
            <a:r>
              <a:rPr lang="fi-FI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Keritseminen</a:t>
            </a:r>
            <a:endParaRPr lang="fi-FI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00125" y="2449513"/>
            <a:ext cx="73294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Lampaat keritään yleensä kaksi kertaa vuodessa keväällä ja syksyllä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Moni asia vaikuttaa villan laatuun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Ruokinta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Lampolan olosuhteet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Rotu</a:t>
            </a:r>
          </a:p>
          <a:p>
            <a:pPr lvl="1" indent="0"/>
            <a:endParaRPr lang="fi-FI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Keritseminen</a:t>
            </a:r>
            <a:r>
              <a:rPr lang="fi-FI" dirty="0"/>
              <a:t> tapahtuu, joko </a:t>
            </a:r>
            <a:r>
              <a:rPr lang="fi-FI" dirty="0" err="1"/>
              <a:t>keritsemiskoneella</a:t>
            </a:r>
            <a:r>
              <a:rPr lang="fi-FI" dirty="0"/>
              <a:t>, käsikeritsimellä tai saksilla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Keritsemisen</a:t>
            </a:r>
            <a:r>
              <a:rPr lang="fi-FI" dirty="0"/>
              <a:t> yhteydessä myös lampaiden sorkat hoidetaan kuntoon</a:t>
            </a:r>
          </a:p>
        </p:txBody>
      </p:sp>
    </p:spTree>
    <p:extLst>
      <p:ext uri="{BB962C8B-B14F-4D97-AF65-F5344CB8AC3E}">
        <p14:creationId xmlns:p14="http://schemas.microsoft.com/office/powerpoint/2010/main" val="358352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2" t="21736" r="30492"/>
          <a:stretch/>
        </p:blipFill>
        <p:spPr>
          <a:xfrm>
            <a:off x="5144018" y="2009776"/>
            <a:ext cx="4904856" cy="375285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05" y="1019174"/>
            <a:ext cx="3916394" cy="591502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276850" y="914399"/>
            <a:ext cx="4693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000" b="1" dirty="0"/>
              <a:t>Lampaiden </a:t>
            </a:r>
            <a:r>
              <a:rPr lang="fi-FI" sz="3000" b="1" dirty="0" err="1"/>
              <a:t>keritseminen</a:t>
            </a:r>
            <a:endParaRPr lang="fi-FI" sz="3000" b="1" dirty="0"/>
          </a:p>
        </p:txBody>
      </p:sp>
    </p:spTree>
    <p:extLst>
      <p:ext uri="{BB962C8B-B14F-4D97-AF65-F5344CB8AC3E}">
        <p14:creationId xmlns:p14="http://schemas.microsoft.com/office/powerpoint/2010/main" val="151078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6738" y="1443038"/>
            <a:ext cx="3479463" cy="777876"/>
          </a:xfrm>
        </p:spPr>
        <p:txBody>
          <a:bodyPr/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Rodut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85800" y="2278064"/>
            <a:ext cx="73294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Suomenlammas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Lyhyt häntä, väriltään musta, ruskea, valkoinen tai harmaa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Suomen oma rotu, jolla todella hyvä villa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/>
              <a:t>Texel</a:t>
            </a:r>
            <a:endParaRPr lang="fi-FI" b="1" dirty="0"/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Kookas lammas, jolla musta nenä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/>
              <a:t>Rygja</a:t>
            </a:r>
            <a:endParaRPr lang="fi-FI" b="1" dirty="0"/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Valkoinen, joskus hopeanharmaa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Oxford </a:t>
            </a:r>
            <a:r>
              <a:rPr lang="fi-FI" b="1" dirty="0" err="1"/>
              <a:t>down</a:t>
            </a:r>
            <a:endParaRPr lang="fi-FI" b="1" dirty="0"/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Kookas, runsasvillainen, sarveton ja pitkähäntäinen. Väriltään valkoinen, mutta pää, jalat sekä korvat ovat tummat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40" y="3057526"/>
            <a:ext cx="2680692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8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300</Words>
  <Application>Microsoft Office PowerPoint</Application>
  <PresentationFormat>Mukautettu</PresentationFormat>
  <Paragraphs>73</Paragraphs>
  <Slides>14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86" baseType="lpstr">
      <vt:lpstr>MS PGothic</vt:lpstr>
      <vt:lpstr>MS PGothic</vt:lpstr>
      <vt:lpstr>Arial</vt:lpstr>
      <vt:lpstr>Calibri</vt:lpstr>
      <vt:lpstr>Lucida Grande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Lammas</vt:lpstr>
      <vt:lpstr>PowerPoint-esitys</vt:lpstr>
      <vt:lpstr>PowerPoint-esitys</vt:lpstr>
      <vt:lpstr>PowerPoint-esitys</vt:lpstr>
      <vt:lpstr>Karitsa</vt:lpstr>
      <vt:lpstr>PowerPoint-esitys</vt:lpstr>
      <vt:lpstr>Keritseminen</vt:lpstr>
      <vt:lpstr>PowerPoint-esitys</vt:lpstr>
      <vt:lpstr>Rodut</vt:lpstr>
      <vt:lpstr>Tuotteita lampaasta</vt:lpstr>
      <vt:lpstr>PowerPoint-esitys</vt:lpstr>
      <vt:lpstr>Maatalous työllistää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352</cp:revision>
  <cp:lastPrinted>2013-02-11T05:27:20Z</cp:lastPrinted>
  <dcterms:created xsi:type="dcterms:W3CDTF">2012-03-21T10:20:29Z</dcterms:created>
  <dcterms:modified xsi:type="dcterms:W3CDTF">2018-10-16T06:57:00Z</dcterms:modified>
</cp:coreProperties>
</file>