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0"/>
  </p:notesMasterIdLst>
  <p:handoutMasterIdLst>
    <p:handoutMasterId r:id="rId81"/>
  </p:handoutMasterIdLst>
  <p:sldIdLst>
    <p:sldId id="556" r:id="rId65"/>
    <p:sldId id="542" r:id="rId66"/>
    <p:sldId id="543" r:id="rId67"/>
    <p:sldId id="544" r:id="rId68"/>
    <p:sldId id="568" r:id="rId69"/>
    <p:sldId id="569" r:id="rId70"/>
    <p:sldId id="545" r:id="rId71"/>
    <p:sldId id="564" r:id="rId72"/>
    <p:sldId id="567" r:id="rId73"/>
    <p:sldId id="546" r:id="rId74"/>
    <p:sldId id="566" r:id="rId75"/>
    <p:sldId id="570" r:id="rId76"/>
    <p:sldId id="571" r:id="rId77"/>
    <p:sldId id="551" r:id="rId78"/>
    <p:sldId id="555" r:id="rId79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FEEA-C2B3-4AFE-B5A8-B5D7681A8210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4FC91DA-DD43-46E5-BF66-4E5ACE483D6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AEAD45-EE65-4FC5-9D9A-E85A0052EF0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570A-397A-418A-AFB1-7ABFD30B7534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88008D-B1C0-4762-B139-CD1836F1D57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A9B11D-EF3A-4D2E-A152-A9E62A4C75B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BCC1F2-67F4-4365-AC4E-371278B1799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195EDF-F63E-4F0A-B501-08027B8AE92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87B19F-BFFA-4ED7-A913-985468058EB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0532FE-A30F-4EBD-9304-826CA347CB50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650ABD-B26A-4387-A521-15DC66C9126B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B3D1D9-86F9-4486-9915-998A8F066F8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DA4C6A-0FC7-4619-9B1D-C5664C7C62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F8E409-565B-4811-826C-DD18C4C54A7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301A-BF0E-4A05-ACB3-0270E8E5E3E1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DAFC42-A6E6-436B-B60C-DF85BB14C73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C3539F-BB98-4F45-87DF-9EE4D8696A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03679DE-9B96-4C22-B855-39390367E4F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9E87ED7-B9CF-4D84-A07A-8EE88C94A46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E780EFA-805E-4486-B126-F740B9FA409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4706F1D-8E96-435E-A21E-859D627FB2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997152A-6114-48DE-A736-C217BCAEC0AB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4033862-FE93-4B3C-8C6F-735F38E5A6E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4A64D81-D163-440B-927B-04D90ABC631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B20D05C-A2A8-451C-90E8-6E31B4F1258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8DBC-C275-40C9-8DC9-298444298960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F7DA488-611D-4CB8-84B0-E94400AA09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5CDA4E9-05DF-485E-A689-4AF035DC94F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734F311-6924-4750-9323-8BEBA6691EE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65F884F-DC33-4F9A-8929-A7FD8D07540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594CCD7-B0E7-4AD6-9EA8-CB3D81EA9A9A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A39E297-D1FC-4A98-9DAB-BC3507A91A0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46C5A5B-F73E-4392-A8D2-05E377DFD84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95E0191-5F79-4822-A104-93903DAAB98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4F66CE9-9FA4-4644-80C3-E7804406F840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102A230-007D-4AE5-97DB-4EBE618DD11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508C-6886-46F4-BB39-361723EEE1FD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EDA66A7-DEA4-47DF-A52B-C15E6B08BF4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2318268-62B0-4706-AFD5-E0D6635B9E7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7529182-626B-474A-B708-B161239E4AC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D460C92-DBAC-435C-AC94-14EEC98FD9F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169CF70-34BF-48F0-A365-4A5055ACE53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771A2A8-20A8-48A1-97B0-45D8D67174A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F309170-E821-4280-99FD-A155DECEAAC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41BEA49-DEEA-421D-BD80-481DC7AC17E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3BEDF17-D239-44F2-AAB7-3792B5DB4EA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AAB415C-0C6A-4001-8803-479B5C376B9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CEC5-76FF-43F4-B304-C76C41D7145B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E81586B-144D-4EFD-9223-C2B6A36E4E5D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76EE84C-95BE-49CC-832D-A34F70D87E5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5B04EFC-1C03-4EB0-9A36-0B75265A914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481D9C8-914E-419B-BBB1-B1AF14116570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352A6C1-31E9-4DDA-AC37-F341B6F916D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6AE9888-43A8-4204-A0EA-2028C9E9950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E9A6-C8D0-4E54-9250-6C651D1D25FE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1FE5-076C-4DC8-AD1F-8243345BECC3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7ECEA-853A-4BFF-92FF-C90433001002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9B77-5A44-40D6-A794-23ED7545FB0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B5D3-E38B-4DB5-AF47-1614F7958D0C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EBBD-F9B9-46FE-B5BC-558463C2E28C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6E8237-FA12-435A-B0C3-E8DD03D247B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066025A-C93D-4A75-9F0D-1B3FA8492E8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22BCFC5-B02F-4A9F-8B38-54EC26FA006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D95517F-04EA-4CE4-9DDE-688C0D87B2B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C67AEC-C412-46C4-9443-5AD9F54D671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81B21F9-747C-41D7-B95F-6AD3EBF9847B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199D5F-B878-470D-BA69-BAD012F2ED9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BCD433F-22DE-49CC-9FC5-B1E1A27E7EB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0E60133-22E2-4A99-9664-A7A19C50DC86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0417-7E7B-4B59-8AE3-70CCD23B8A94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9B0D906-6A5E-425A-AFA2-ED30D230928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9308DAF-D35D-4211-8432-5BF1D108BA7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2BF119-2BDD-42F9-A08A-3F3E4796FEC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04034FE-8860-4854-9DC9-7338BA53574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FA1D5A1-95E7-488E-8054-E47A611B50BD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9F7FB6F-E643-4D4C-937B-E82F040C8C9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A375C79-FDC3-488D-AA21-223D13A63BB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5A85FE1-D7C7-4B3B-BE6C-8A82239761D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EE0FE9-AD37-4215-A520-7B3522E42AE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A661E5E-E4DD-4E62-A4B0-CCF0A8D9EA4E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6732-6B20-4C38-A93A-AFA0C3CCFCD8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A8FC50A-F2FC-4B3B-B86C-C1536D6E9FA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363B1AF-9772-4B9A-9048-E48B02E6562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31FBD15-D0B9-4630-A56A-C74CAFC1CD61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FD464A3B-D45E-423F-94C4-76110C51615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5C195470-DDE9-4EAC-9A06-296FB0C2F54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7C18168F-3573-4B6D-9302-41AA539EEAB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EE3E8110-12DD-4077-8E6C-C51A3CD16E5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98740051-A724-4578-925D-FC4FFD7CC91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3BCCFC9B-8C02-4658-BD1D-A43CC879D37E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AC317176-4F54-4256-BCA7-04166E8FB447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DBFE-4003-43C1-AB8D-2D56464E86E4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01F7E07-E372-474F-9772-4F797F9B6A4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F38915B-2069-4DB9-8570-0F5170C609F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85D72333-2B30-45AC-B3D1-89E6768109A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5E3C27A7-0EA3-4EE0-845C-FF57113B2A9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80CAC97-122E-478F-B391-A80D1E61DF5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86340DE-95B4-4E5A-908A-BE76EDA5E45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E51F970-5C50-4524-9305-9ECA470CE56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36F28A7-C475-40A5-B505-3EC2B338FC6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51655C3-26C3-42F5-B010-BBAEDCA09425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4B2589D-3204-4EB2-A9D9-8CF493A1E65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4DBC-9E6E-430F-82A9-C30A553A0BCE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CEBC9DB-965A-4762-B556-8B577FDBE5E1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D587937-4824-48C2-98AB-AF8D6908A1C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77B5648-2225-4DA5-BC52-1619FE4750B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D755C21-515A-4E66-B571-AA39C8EC9CE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878B91E-AFDD-4708-94B4-8ECF6EA1ECF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0959A0F-A434-4463-BAAF-622C4DA04F96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8822BCF-9B34-4B42-8DBD-4A98B868D4BD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A56F66F-546A-4787-9592-334B504B19C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A747A90-1F7A-44E5-94CF-E3DE37E695F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3D273CF-B5EA-42DB-BF15-98841C231AB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F629-0898-4A7F-9607-832E0C099F5D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71659B1-786A-460F-9E4B-A28465505B8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E7E7338-0D2D-491D-95D8-FB0436F27C5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C5B8E2E-7C77-421C-91A5-3CB88D7EE1FC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171FAA5-064C-4AF3-B643-8E54428E722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0EA8C12-D560-43C5-8D16-1DFEE3878310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C0C4741-4718-482D-9500-EDCB75A427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C1A35C8-EA94-4742-8244-870C73638C8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869CAD5-91D0-4DCB-B4BD-73356338365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832615A-6C5A-4081-9EC4-28E08E003C3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67624A8-D61E-4570-9891-1DA23BCCB39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E6D2-131A-4702-970B-075BF7865750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144D199-0697-4C01-A7B4-55B7EC51E0A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243F82E-D624-4BFB-A899-ADD428E5DEA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556486-D283-4940-821A-DBFE4F99EE8D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0C2825-D7D2-4810-B27F-27A11BF214E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0C5E-47F5-445A-8DF5-FD874C783BDB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766459-3A9A-4F98-ABA9-6486F29DFB0D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2E451C-42E4-4FC1-AA63-D2C410C9469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B7794779-12D8-4EB5-AB91-7D1BAA3D87C9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A711FA-7266-4E62-B0C1-CF0D3CE0CEB0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6B6783-CC6E-4A40-B791-452A2310A4E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13C547-3A3B-43CD-8014-7A8BD4B9EC5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E32BE577-21AB-47AE-BDCF-33C3F3FC718F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68D91062-B2BF-43AB-8A2F-0B3378F5E9F3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667C1415-A52A-4DBC-982E-EF9BF04BCEC2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12AAB7E-6021-4F60-BAF0-008BA047AD6F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5792F4F-DA71-4A48-8FF7-8204F1A29971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4F18A7E-675C-4B6B-94AB-90F539F25DC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7980CE-A670-4058-9196-E9F951347B3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B8522A-BC06-42CD-BCCD-01DE91E719E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493764A-548D-4E2C-89D4-D278900D015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07F444-59AA-4672-91F6-2FF4D78B48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5D43A9-D1B2-45E9-8432-6789C93E782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9F91702-5ED2-478D-B6F0-5419C4D2F44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3783D1-D5C8-49E8-ABC5-64C80E62B1C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4080FEA-3A72-4C87-A0DC-6C2161A5D9F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E6DF9F6-2746-4879-BB81-4EF61DE5F604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E9F5403-6A64-44E2-A797-05BBA37D08B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E0AF1-6706-47E1-AB7E-A50C427D97A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6AABA8-6099-4FA3-8149-3C931DEAEB5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679016-8BE4-4B30-8EAE-F11CC87E010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CE2F655-29EF-40D7-8300-036F6C59CE7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8CDF333-6EF2-48B5-8180-EDEB28564E0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0A91191-40C5-42C4-BE71-20DA34FCC64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6BAB3EF-86E0-423D-9B50-30CEA98441C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D9FA2BC-D63E-4474-8E52-71ACE205375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7776E59-5DDF-45EA-BDA6-47EA093654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9BB7C64-4F68-486B-A72A-87D23E2B3A43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0AFB51C-FA5D-4633-8BDC-4D87E9D74F3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5646E56-9BB3-406A-B976-A63DAD8D26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CADD284-36D3-4A80-81B1-66419E356A4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FC45193-2FD7-48EC-9E82-98D8EDDDBB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AB56C66-0298-4709-9498-D34DCBA0BC5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F5091F7-9DF3-4C7E-AAF4-48445F7EC7C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FCEF477-9FC3-479C-A67E-9182AA593A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67767D-1F95-485B-B6E8-FB6C754842C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D8370AE-FDD4-4C69-AF85-9AF9A02F2B1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CABB651-F9D9-4526-A087-7636C600FFC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22CBAF-ABEC-47F8-8AD5-99677A8285B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571216B-C0CF-4FE2-A6EE-6AAD0C1540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13AA18C-4BA0-4FBA-A903-04F65EF22C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9ED37E1-6839-4572-AEC5-0DFEA01A5F2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83EEFD9-6B48-4222-84CF-C5DF47B9663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E4EF3DC-2598-42E4-95D1-06AC18BF6C8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D09F978-70CA-40A6-A316-8E565725C67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D80F8A8-7E96-455A-8E8F-58AA2BA30B6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963FFF1-5232-4D1E-BCAE-B59455F52B2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EBB7512-69EE-45CE-843F-261C7177EB5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2895048-B08F-482B-AC2B-45AAE8025EE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9E0EA5C-63FB-4A8D-95B1-9E664D39EDDC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4D595B4-07C4-4FAE-AF51-83F2AB9F647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3F9459-7EB1-4631-8FBE-B052BB6C769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EDD40A1-C158-4BCF-BFF8-00C016BE06D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AB25BFC-7125-4386-BFEC-075084C9C03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0CE8918-D094-42DB-89FC-52262993DD1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179F7A4-3123-4E90-8884-42185E47156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0D21D5-1446-49B0-8551-A27FB026C00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5E48AB-C4A3-49E2-9D98-F10121A2058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4BD252-8F98-4C4F-9E18-35D50F5CB08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4650967-7972-4E9C-9828-0268D69C512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0C50C7-1E8D-4759-A052-BCB97186B3F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4B0C9EE-28FB-438B-837C-A1B9C89A55B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A8ECAE9-7319-463E-A1B7-4794AFD4592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553CFF7-20DD-4899-B19A-E9488BB57FA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13E77F3-4DDD-4703-8F8D-048576C2ED3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0CBF5FC-D7EF-44A3-BC72-C9A69DDCC9F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02DCDE1-8089-4D6A-8BDD-68C29B8207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3F531ED-A126-4E94-8963-03F7737E2A5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9193E36-B421-425A-BD0A-387773A5A8A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D338C23-690B-46CB-B3C3-7DF3F79C123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39EDAAF-F64E-4E8D-AD97-853C285C081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98BA57-87F6-4F0A-99EC-68DF9554EB0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6AAFCC-85AB-4C45-8063-B0D96358F1B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41FAF81-9220-4FE0-AE5C-66400191125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9888209-3DDE-4944-94CD-95445E39F61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F289779-525F-4D2D-AD6D-80AE60EE64E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A5728E-B8EA-42E3-A6F4-45663FFD793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DA6D76A-9B57-4A2A-883B-BA7034B21B2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E833DFB-ABD4-4009-8B17-9DF2F9D024F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66D480-CD57-4D44-8331-BFC954AE5EE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8573F28-4FD8-40C2-B3B0-E0854E50806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25E8DDA-CBC7-4406-8DC8-ADC4FEC4370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D7A4AF3-83A2-428F-9718-C3DFB2B7A4F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DBDAD4B-A0DC-4303-9DC6-09A72041944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62F29CA-F6D4-4AA3-BFD1-634F5F43104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D7D4459-5F96-4314-A26F-78725A24690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408C2A5-07A5-4C9E-B510-FAB6D2C76BE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1C563E7-6961-473D-84BE-F10173B0AAB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7E67A2C-C5A1-42B7-B1B9-D5A57F8869B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5BF1420-8E4A-41AC-97CF-588F9748EEF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3772278-D179-4290-986E-FDA0ACAF682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6D8A023-7B5D-4B4A-9B5A-C844BB83CE6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59E4491-DF62-4A1F-8140-91EE4331138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0472B4A-C937-48CB-A1A9-DA655C92E33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3C66D5C-E869-4E45-B7AD-B27DF49738D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E817E64-B9D1-430F-9DBA-52C38D5C900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4CBCB7-84C3-44F2-8AE6-D39CC0F0AEA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F103CF-3875-4F9B-8DC5-B0B1721C7ED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7F37F4B-372A-4D12-813C-628FFA8A2B6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560457D-B17C-4E39-B4EB-C0C80AD0DF6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1AE5D0E-9D51-4997-983F-735A64FAA76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7570516-24A8-4AB9-9529-4F005F74F1D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DAFC96A-1DF1-4DEF-8144-2B3F58CE486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31785C8-DCC3-4164-B66A-E50434D7AF00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F070694-4320-4F2A-B2B8-BE48F03F901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067B014-3EAB-472B-B3CE-EA92E0B27D7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830BB8F-8B19-4ED6-8610-38835412768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A524240-159F-4767-A18A-4BF003A008D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04FDAF6-7B58-4F3D-B4E6-D6D5E09BA14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0FD9551-6D0C-4A48-9D30-894AAD632BB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63145C3-B359-49F1-8716-5F088A52A3B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19CE488-DD9D-4C6A-8D4D-295EB25CC4F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8C281E9-9DC4-40E0-9FEE-8E4A59CBA0E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9407890-E65C-426A-BA19-E97EC6CC9C5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CC1D81-CB8F-4C8A-92A8-27B3CC21F3A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A2F3DE8-6648-4FAA-BE7C-91521653480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49BA135-7C11-4C97-A204-286D2A6A535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89261C6-E5C2-4A5F-BCD4-B1461A94E47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04F5601-DEAA-47D1-952F-9428EE23A64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261975A-E30F-4604-AA41-BE9DD9E2EF0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3A7CB59-9F65-4510-A4A6-A31ECA08F72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09286FC-FCFE-40F1-B180-AEA04D3842B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0073CC8-E095-4E8E-9C49-18E42B564AD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3B90D8B-1AC4-42C1-8CCE-8F6B1E6F63A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5C03FD3-7C87-4AA9-914A-EF2420A1126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F0ACF6-2ECB-40E7-B03C-4473CC0A7D1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78CFA86-CD31-4FA6-A191-F9C76B1C6DA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9C79396-64C3-4039-827D-B125D187BCE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95DC39B-69C7-463B-AEA0-6EA8DBF1EC3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81860B6-F9FE-4B2B-A8D1-36306C38BA5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63AC53B-01C6-4D17-ACCB-688C60B79E5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FD20A60-B8AA-4380-90D5-C452BFAD368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5A778B-EC49-4EFD-9F45-5C57DA19221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9392307E-B9CE-4611-A570-85CA82A13BE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5345609-85E9-431F-A0D8-C9694A9596F7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2AA268-D0B0-48B5-9389-C635ADFBBF2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0B3BAE3-3FF4-4DAC-9888-FABAB889C94C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76837AC-213E-480F-B5C3-C0A8BA2870E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F6E74DB-31C3-402A-8AF4-FEE09CE500F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7488935-75F4-479C-80F8-CB3571C18E2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AE850D1-9AFE-4445-A24E-15E8300DADD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F9DDE28-431F-40CD-901E-49D4CDAC6D9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A3EBD73-EEC9-427E-B3FC-0E127E0D07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46D438F-2B7A-4E47-9AA4-2D03395B761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BE3AB73-2B73-4E27-A81C-44C18E229CA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FDB8F40-E37D-417B-9E81-CC0CEA04F45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207A656-2C07-457E-8FC8-A55A1C619EF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4C9439-786A-402E-9BA3-2F24030432C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A1E77DA-68D6-4497-8EDE-88D44CF1F2C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B11C81F-6637-489A-8563-ABD6FAA04CB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D447BAB-DD0A-497E-A768-5A7661479EC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71EF50B-8F50-4320-9A28-EC8677B4B54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5828A88-9D69-453A-920C-562715D6164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295665B-F8B4-4C9A-ABD6-984028B94C8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EB49F9-C8B0-49FC-9C09-580520A81C8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F75445-3DF5-46C1-AC22-A30521542AC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102564-CE65-471A-8091-69770917C1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73E03F1-424C-4902-8820-3BAA7B8429E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7F0B5E-FE44-4B61-B79C-3241D2D1113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B2F550A-9688-49A0-8246-9168FD024A5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41A936-252C-430D-BF43-C08F514B587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FC5326-93F9-4224-875E-954E23C56FD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E211C9-18C2-4FAA-A472-CDC9EF4850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050A613-9C15-489F-8557-69E6354007C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CA116F-B0AD-4762-BFA0-E5580535C2C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9DB5AC4-D83F-46FC-9B55-AA04B7774AB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AA4C756-0530-471E-8283-B4A5AF8EE6D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B2D642-6295-46B4-A813-E72FB3E2DB8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176C919-148E-416C-AFD1-839390CA604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A27D03-2746-46D6-97C9-FA6C8D31EF1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79B2B41-6E31-4301-B6F3-5B487E94C26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AC76C6-03B2-455B-A0CA-49590AF80D9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50F92F2-89A3-462D-B14D-B2FF0F5F39F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FB76FB1-15A5-4D8D-90D3-7F860990A06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100FE12-C247-4C3A-B876-6AC8B091407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EE497C7-86E0-48D0-BB8B-730AD5718DE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D922875-C5CB-42BA-B55E-A5679001963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66BFBB1-D472-4DB8-9DCA-1FF0CC97E8B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C19D82E-FD01-4036-9C1C-A741B14B8A1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3529110-4F1B-47CA-B197-4FFDCDA0DE6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E4379C-DA4E-431B-B250-566770222FE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7D3E803-F3F2-450B-96AC-F31836C7800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DFD9815-74A4-4FF5-9189-D4C96D15679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60B29AA-F2A8-4A37-9D08-EEAF793DE26D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7E25D4-E206-4614-BAA1-BE7FD83BA9F7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0034D89-25E0-4169-8DB8-7A699A66383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01C40C-F45D-4DF5-A486-13C404DDEB6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C9306CA-DEAD-4574-86DF-FB075678B08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034B998-E13F-4B99-97BF-4A6A2C0AB29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90AAA1-49FF-4155-AB8A-4EE0CB52591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B3DCBCB-47BC-4413-A5E3-9FA3AC6167E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1E2066-14DD-4CF8-87C3-864C52A1752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E195895-C250-4EE8-8362-312F1E860CD3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CBDB29-05F5-48CB-9308-DB52297DB4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A89E480-1F9F-4E41-A95A-B004D3A6F5D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49F7111-2708-47FE-835C-9D8CF5CAA1B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269EA5-88FB-436D-B32B-F2280A4DCB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E83245-06B6-487A-AD21-B622DF5097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5BD1F85-AA6A-45C7-9EFD-9E1789FDA34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F8A3A26-467A-42AB-9E41-59F806915F9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8D43A36-5C55-4CEF-B013-1ED99BE78BA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65C3822-BB7D-43C8-A920-7005B8C4EB6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D68403-6887-4491-BFC7-310F72B213AB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F043ACE-3296-46CB-8B70-8315B2B49F3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40B86C8-7F44-4F41-95D6-FCA184E8D47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175BF6E-1610-4D65-90F1-1FD1B0784DC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2046729-7CE0-4AD0-929A-0438B822AC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47936B4-C43D-470F-8A41-1995A265797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82416FC-053D-4BF9-981C-016F3B9EC3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B4C7388-B87B-477A-853B-77A65AC7305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E4D440F-E1E3-4BCA-911E-D2D15EC6CBE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15E5F99-E878-4137-97F8-FAE4A37C462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BF89C7A-EF30-48BA-8A73-7F33B3CC7FF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95DEAE-8760-4AEF-B6F0-C0A6F3ACBF05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06F7580-81D7-4702-B158-050463035C8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94EBE66-C07F-4809-B2D5-069CF291A89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69EC428-80F5-4D1E-B0E2-B6395F226AB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507C0B7-80E4-4127-9004-9C934A6672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F5E514-746F-454A-AAD8-CA3CE18768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9502B90-4814-48B7-8A6A-EC70595F9E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0977C4-BEAA-47BD-AAAF-3CA8321BD9E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E2642C7-2E5A-4615-9BF2-C37190152ED9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02F65A7-ACCD-458C-8AF5-DAE230C77CDA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93B3C9E-0849-4D4C-B663-38E777A597F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921DA4-10E5-41F0-AFB4-7021B135A7C7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8E68572-9A5A-4197-A643-24216B8C8CB0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16551A-857C-4954-A408-C422F05567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C73485A-3057-4DA5-BE04-DB87FF97622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7BC7E8-F86B-45E9-A634-A021E329934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DE72665-AABE-45F5-9395-0EFD3D903B0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6D0231-9D6D-4BBC-93C2-E40083EA656A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68D138-31A8-47B1-8F80-3F5A4FD0772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6059BC5-00B6-45FD-89E9-964795592D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D62A57A-2783-45DE-80C4-AFB02DB1759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C9C1CF5-333F-47D8-8815-518CE344AEF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DF91C-1875-4D0D-9DE7-6C1DDD5CF78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F386695-B46F-4861-9D35-B67204C245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12260E0-E173-47A0-A075-E28900E01F7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A08B6CF-88F0-4700-9CDC-17CAF8F5DA8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612908D-BA85-4A75-B6B6-507624F8064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42A5F2D-750E-4DCD-B63A-AC05EA18BF2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E163221-44E9-41F2-8B38-9F774B59875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5B7287E-EF1F-4F94-9349-960F8EBFBAB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D564AF1-957F-4A18-810A-BE4576550A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2881EDB-FBB9-40E6-84E0-B033B1A7130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8F5599F-364D-4E92-8948-95AA0C6EA1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55CA65-5159-4F6C-AEE1-A72D4AA513D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3714E29-3E92-4C68-B390-B78DFD1CB18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6515CCB-1A3E-4478-9963-7A3613C928A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134D99C-485A-4241-BD34-2CD4B8C2887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EC036ED-5DD8-4F15-9C3E-4299B93FD7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679C0B4-6197-47F3-9D5D-7B9F9CAA97E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2A1C657-CF57-4CE4-9507-3D0C0DF5EF1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69E134F-5708-42F5-A2E8-9380C035E09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879E283-096A-44D2-B514-BB049B340F2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5687D40-D6E7-4482-BFDD-1F5D22607E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CC75FB0-6E78-463C-ABC8-ADCBBC23E5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2292DF-91B2-440D-B290-5D5A2F43C1B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F3258E9-9C29-4DB1-AF67-D20378C13C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E6AAEF5-16EB-440E-8436-B67787A89B6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83C6463-71DC-491F-AFE2-574FB31E83D8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95AA4C5-F86A-49D9-A9E5-5A47E33F0430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C9C05BE-B13B-4A01-A9CA-98E79C132FDF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853858B-B709-4770-8682-20FFCED69FCD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120AA3A-89DB-4C0E-893B-7B98E59FEA1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B31D1B1-DDCC-4890-A6E0-26587247AE6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A08E52-3E53-49E6-950D-BAE5DE02756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5152114-59D6-4842-B97C-55C3B9EF776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BAC05D-EE59-4698-B00B-83040396818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7DFC391-8FE0-40AB-8EFA-945E12DCADF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057F6B1-C117-46BA-9B53-2618AE918A8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F4DFC00-CAA5-46D0-8251-CCE5C740AA7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EFE7893-E1DE-41D8-8035-880696F6CF1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101F08C-9788-4E47-8E52-BF0D9A34A56D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9467F61-9793-47BE-9B6C-FD7DE81EF7C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96DD95F-D4EB-4BAB-8921-33AC945B52A4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2CD6-7E09-49CD-892E-B82FFDBF44D4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F5F7964-3F72-4054-962D-AA860458D63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82438D8-0B88-4F0D-8F89-E671991DF6F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6F8CEA6-8921-4502-90F1-8B7181C83E8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0534C6-0091-43B2-B549-23F6234758D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AD66306-3FE4-4647-B705-399588223A01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010F27-909F-4948-BF61-E4FAADEC5D4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1EFFF2-DA44-4FB1-9176-CA213E18F1D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DF3190-4448-4169-9612-34DEDC92A1E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E8C043-7382-41E5-A7DA-F0FACC352BC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A94BB9-B302-4826-8EC0-0F0646163022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09FD-7DAF-4F9A-94C3-E270A75FB2C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D1A5F-509C-4BAC-B00C-5A618975530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4DED32-EFC0-4613-8952-2A027DD5924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D6B920-2198-4EAE-B75B-249F0597193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2E46F2-95FA-4216-9072-56BD322A9B3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65A373-2C24-4F11-BAD2-D5EE9A2367A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7886FA-0414-43B6-BCEA-5C46CF3210F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C41B569-40B3-449C-8FBD-267D2EF055E0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A20442-07FE-4BFA-8274-8659ECB8EDA7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31DE-9269-42AB-9004-BFB36CFA797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55D80E-E501-4B76-ADB8-5141C606D502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D53E41-5236-4E18-A2F2-DC45CA13769C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9304630-6A77-4A83-A534-2318FC40E57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BFEAA-CCC8-46FD-91D6-8BCBA033214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D3191CFE-4E8E-4EEC-B99D-928B0A45FA93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2E5BC7-E303-4961-B4C2-C10B1F9FF81A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81E43-2E6B-4F77-A1DB-A2FE7383F479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F5C8E-2081-4071-B1D5-E70826F8261E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FDAD80-8F96-4FEB-B4D8-E21343CB0261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30B5F9-C391-446B-9822-3B615FBCB1F5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8C4402-D918-41E7-9BE4-7F3B00803449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8C5A23-D282-41C9-831A-89D2002F2A3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39E925-E997-4451-84DC-B2E3DA89262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BE56AB-BFC5-4013-8935-EDF79F48889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C6B80F-4B42-4033-93C8-2E3B03D7AEF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B833BE-8A1E-4585-BA93-9BC874FF007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2A4AA4-CBB2-4164-A413-891130994D7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F5C3C5-6B10-415D-87CB-06DFF7BDC60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A3E40C-E48C-46D5-8B09-0D91066CDDDC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3128682"/>
            <a:ext cx="9085262" cy="1237130"/>
          </a:xfrm>
        </p:spPr>
        <p:txBody>
          <a:bodyPr/>
          <a:lstStyle/>
          <a:p>
            <a:r>
              <a:rPr lang="fi-FI" sz="7200" dirty="0"/>
              <a:t>Broilerit ja kanat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20" y="4222937"/>
            <a:ext cx="2155158" cy="31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3336738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81050" y="2762250"/>
            <a:ext cx="83006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Kanat tuottavat munia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Muninta alkaa n. 18 viikon iässä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Yksi kana tuottaa n 20 kg munia 14 kk:n munintakauden aikana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Kanaloita on erilaisia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Virikehäkkikanala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Lattiakanala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dirty="0"/>
              <a:t>Luomukanala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847"/>
          <a:stretch/>
        </p:blipFill>
        <p:spPr>
          <a:xfrm>
            <a:off x="4534377" y="4078605"/>
            <a:ext cx="4885849" cy="22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721976" y="1109799"/>
            <a:ext cx="7122775" cy="1119049"/>
          </a:xfrm>
        </p:spPr>
        <p:txBody>
          <a:bodyPr/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Kananmunasta tehdään </a:t>
            </a:r>
          </a:p>
        </p:txBody>
      </p:sp>
      <p:pic>
        <p:nvPicPr>
          <p:cNvPr id="1026" name="Picture 2" descr="Aiheeseen liittyvÃ¤ kuv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1885980"/>
            <a:ext cx="3873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38150" y="4219575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Keitetty muna</a:t>
            </a:r>
          </a:p>
        </p:txBody>
      </p:sp>
      <p:pic>
        <p:nvPicPr>
          <p:cNvPr id="1028" name="Picture 4" descr="ruokalaji ateria ruoka tuottaa aamiainen muna paistettu kananmuna elÃ¤mÃ¤ nÃ¤lkÃ¤ keltuainen elÃ¤inlÃ¤hde elintarvikkee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4" y="1298575"/>
            <a:ext cx="3954463" cy="26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6048374" y="4010025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Paistettu muna</a:t>
            </a:r>
          </a:p>
        </p:txBody>
      </p:sp>
    </p:spTree>
    <p:extLst>
      <p:ext uri="{BB962C8B-B14F-4D97-AF65-F5344CB8AC3E}">
        <p14:creationId xmlns:p14="http://schemas.microsoft.com/office/powerpoint/2010/main" val="379850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Broileria eri muodoissa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6" y="1563689"/>
            <a:ext cx="6949281" cy="44768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535324" y="6400770"/>
            <a:ext cx="727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http://www.lihatiedotus.fi/lihasta-ruuaksi/lihan-valinta-ja-ostaminen/broileri.html</a:t>
            </a:r>
          </a:p>
        </p:txBody>
      </p:sp>
    </p:spTree>
    <p:extLst>
      <p:ext uri="{BB962C8B-B14F-4D97-AF65-F5344CB8AC3E}">
        <p14:creationId xmlns:p14="http://schemas.microsoft.com/office/powerpoint/2010/main" val="68493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55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Kanoja/broilereita on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8813800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Nokka</a:t>
            </a:r>
            <a:r>
              <a:rPr lang="fi-FI" sz="3200" dirty="0">
                <a:solidFill>
                  <a:schemeClr val="dk1"/>
                </a:solidFill>
              </a:rPr>
              <a:t> = linnun nenä ja suu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Heltta</a:t>
            </a:r>
            <a:r>
              <a:rPr lang="fi-FI" sz="3200" dirty="0">
                <a:solidFill>
                  <a:schemeClr val="dk1"/>
                </a:solidFill>
              </a:rPr>
              <a:t> = linnun ihoa kaulan alla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Broileri</a:t>
            </a:r>
            <a:r>
              <a:rPr lang="fi-FI" sz="3200" dirty="0">
                <a:solidFill>
                  <a:schemeClr val="dk1"/>
                </a:solidFill>
              </a:rPr>
              <a:t> = tuottaa lihaa</a:t>
            </a:r>
          </a:p>
          <a:p>
            <a:pPr marL="457200" lvl="0" indent="-3175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i-FI" sz="3200" b="1" dirty="0">
                <a:solidFill>
                  <a:schemeClr val="dk1"/>
                </a:solidFill>
              </a:rPr>
              <a:t>Kana</a:t>
            </a:r>
            <a:r>
              <a:rPr lang="fi-FI" sz="3200" dirty="0">
                <a:solidFill>
                  <a:schemeClr val="dk1"/>
                </a:solidFill>
              </a:rPr>
              <a:t> = tuottaa munia ja lihaa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Broilerit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665163" y="2508251"/>
            <a:ext cx="63785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Hautomoista kasvattamoihin n. vuorokauden ikäisinä (40 g painoisina)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Kasvattamoista teurastamolle n. 5vk ikäisinä (n. 1,8kg painavina)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Halli pestään ja desinfioidaan huolellisesti kasvatuserien välissä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25" y="549008"/>
            <a:ext cx="2884600" cy="512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73379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Kasvattamot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8637" y="2838174"/>
            <a:ext cx="9951244" cy="4602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Linnut vapaina turve- tai kutterialustalla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Keskimäärin kasvattamoissa on noin 40 000 lintua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Olosuhteet ovat tarkasti säädeltyjä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Vettä ja rehua jatkuvasti saatavilla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Lämpöä, kosteutta ja valoisuutta säädetään tarkasti iän mukaan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Tipujen tullessa lämpötila yli 30°c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○"/>
            </a:pPr>
            <a:r>
              <a:rPr lang="fi-FI" dirty="0"/>
              <a:t>Lämpötila aikuisilla linnuilla 20°c - 25°c</a:t>
            </a:r>
          </a:p>
          <a:p>
            <a:pPr marL="5969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fi-FI" dirty="0"/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8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47738" y="6548438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broilerin tipuja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" y="365125"/>
            <a:ext cx="8830469" cy="58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714498"/>
            <a:ext cx="9631363" cy="541107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647700" y="6324600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Aikuisia broilereita</a:t>
            </a:r>
          </a:p>
        </p:txBody>
      </p:sp>
    </p:spTree>
    <p:extLst>
      <p:ext uri="{BB962C8B-B14F-4D97-AF65-F5344CB8AC3E}">
        <p14:creationId xmlns:p14="http://schemas.microsoft.com/office/powerpoint/2010/main" val="277974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561975" y="1552791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Rehu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739422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Yksi lintu syö elämänsä aikana n. 4 kg rehua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2200" dirty="0"/>
              <a:t>Yleensä ruokana viljapohjainen täysrehu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8" y="3536346"/>
            <a:ext cx="4095164" cy="262890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39" y="3543626"/>
            <a:ext cx="4129086" cy="2621621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85838" y="6372225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Kaura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313929" y="6372255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Ohra</a:t>
            </a:r>
          </a:p>
        </p:txBody>
      </p:sp>
    </p:spTree>
    <p:extLst>
      <p:ext uri="{BB962C8B-B14F-4D97-AF65-F5344CB8AC3E}">
        <p14:creationId xmlns:p14="http://schemas.microsoft.com/office/powerpoint/2010/main" val="12751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86871" y="2563906"/>
            <a:ext cx="665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Kanat asuvat erilaisissa kanaloissa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Jotkut ihmiset pitävät myös ”kotitarvekanoja”, joiden munat käytetään omiin tarpeisiin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28649" y="1428750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Kanat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93" y="3700464"/>
            <a:ext cx="5257007" cy="29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5" y="685799"/>
            <a:ext cx="9278725" cy="521464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65375" y="6115050"/>
            <a:ext cx="406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Kivimäen maatilan munivia kanoja</a:t>
            </a:r>
          </a:p>
        </p:txBody>
      </p:sp>
    </p:spTree>
    <p:extLst>
      <p:ext uri="{BB962C8B-B14F-4D97-AF65-F5344CB8AC3E}">
        <p14:creationId xmlns:p14="http://schemas.microsoft.com/office/powerpoint/2010/main" val="3331482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254</Words>
  <Application>Microsoft Office PowerPoint</Application>
  <PresentationFormat>Mukautettu</PresentationFormat>
  <Paragraphs>55</Paragraphs>
  <Slides>15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87" baseType="lpstr">
      <vt:lpstr>MS PGothic</vt:lpstr>
      <vt:lpstr>MS PGothic</vt:lpstr>
      <vt:lpstr>Arial</vt:lpstr>
      <vt:lpstr>Calibri</vt:lpstr>
      <vt:lpstr>Lucida Grande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Broilerit ja kanat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Kananmunasta tehdään </vt:lpstr>
      <vt:lpstr>Broileria eri muodoissa</vt:lpstr>
      <vt:lpstr>Maatalous työllistää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354</cp:revision>
  <cp:lastPrinted>2013-02-11T05:27:20Z</cp:lastPrinted>
  <dcterms:created xsi:type="dcterms:W3CDTF">2012-03-21T10:20:29Z</dcterms:created>
  <dcterms:modified xsi:type="dcterms:W3CDTF">2018-10-31T12:20:43Z</dcterms:modified>
</cp:coreProperties>
</file>